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44"/>
  </p:notesMasterIdLst>
  <p:sldIdLst>
    <p:sldId id="256" r:id="rId2"/>
    <p:sldId id="2277" r:id="rId3"/>
    <p:sldId id="2303" r:id="rId4"/>
    <p:sldId id="2312" r:id="rId5"/>
    <p:sldId id="2280" r:id="rId6"/>
    <p:sldId id="2327" r:id="rId7"/>
    <p:sldId id="2335" r:id="rId8"/>
    <p:sldId id="2328" r:id="rId9"/>
    <p:sldId id="2325" r:id="rId10"/>
    <p:sldId id="2336" r:id="rId11"/>
    <p:sldId id="2326" r:id="rId12"/>
    <p:sldId id="2279" r:id="rId13"/>
    <p:sldId id="2297" r:id="rId14"/>
    <p:sldId id="2333" r:id="rId15"/>
    <p:sldId id="2343" r:id="rId16"/>
    <p:sldId id="2307" r:id="rId17"/>
    <p:sldId id="2332" r:id="rId18"/>
    <p:sldId id="2334" r:id="rId19"/>
    <p:sldId id="2290" r:id="rId20"/>
    <p:sldId id="2344" r:id="rId21"/>
    <p:sldId id="2345" r:id="rId22"/>
    <p:sldId id="2306" r:id="rId23"/>
    <p:sldId id="2298" r:id="rId24"/>
    <p:sldId id="2293" r:id="rId25"/>
    <p:sldId id="2323" r:id="rId26"/>
    <p:sldId id="2329" r:id="rId27"/>
    <p:sldId id="2330" r:id="rId28"/>
    <p:sldId id="2324" r:id="rId29"/>
    <p:sldId id="2309" r:id="rId30"/>
    <p:sldId id="2319" r:id="rId31"/>
    <p:sldId id="2320" r:id="rId32"/>
    <p:sldId id="2308" r:id="rId33"/>
    <p:sldId id="2311" r:id="rId34"/>
    <p:sldId id="2313" r:id="rId35"/>
    <p:sldId id="2314" r:id="rId36"/>
    <p:sldId id="2337" r:id="rId37"/>
    <p:sldId id="2338" r:id="rId38"/>
    <p:sldId id="2340" r:id="rId39"/>
    <p:sldId id="2339" r:id="rId40"/>
    <p:sldId id="2322" r:id="rId41"/>
    <p:sldId id="2291" r:id="rId42"/>
    <p:sldId id="23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1E1084-C4C8-7E93-F2EE-7A8B1D667640}" name="Bharadwaj, Esha" initials="BE" userId="S::ebharadwaj@clarku.edu::ef01bdeb-36b1-44a4-9ad5-66466b623a30" providerId="AD"/>
  <p188:author id="{CA50958C-D29C-A676-D7E4-EBC449D86DF5}" name="Akansobe, Adeline" initials="AA" userId="S::aakansobe@clarku.edu::8b2dea03-b2fe-4e47-90c3-1e71781192db" providerId="AD"/>
  <p188:author id="{A5F8EBDA-D636-356D-32CC-71CDDD5DD409}" name="Bate, Clio" initials="BC" userId="S::cbate@clarku.edu::ab67285a-b65f-411e-a26c-f36a607d0b1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5067C-EFDE-E52C-5356-FDEE1ABDC93A}" v="52" dt="2023-12-12T21:12:14.791"/>
    <p1510:client id="{0556D132-DF0F-9679-AD0E-8BCFD8A7B20A}" v="100" dt="2023-12-12T22:13:53.090"/>
    <p1510:client id="{0A6529C7-095C-9262-BFF4-DBE2193F0718}" v="9" dt="2023-12-05T22:46:52.277"/>
    <p1510:client id="{10236A9E-DE87-0B68-7EF2-A92DAEFD0DD7}" v="124" dt="2023-12-12T20:26:03.259"/>
    <p1510:client id="{1037A91F-A704-C640-6C66-B3738D2A7470}" v="5" dt="2023-12-12T20:05:51.262"/>
    <p1510:client id="{11309222-FFEA-A097-0B2C-8076F670CBB7}" v="14" dt="2023-12-06T01:38:26.144"/>
    <p1510:client id="{14D1BD86-CB77-8C55-EE2D-814730DD057D}" v="67" dt="2023-12-12T22:25:39.734"/>
    <p1510:client id="{1B5A7267-6059-BA7F-429B-99932C00C7D5}" v="37" dt="2023-12-05T01:52:45.137"/>
    <p1510:client id="{1DEB0936-DA70-2D5C-7364-5212C5A03510}" v="178" dt="2023-12-09T03:05:13.849"/>
    <p1510:client id="{1E7B76C5-7D85-7483-B6CC-8A4918E3476B}" v="72" dt="2023-11-28T01:01:33.422"/>
    <p1510:client id="{1EA7F8B1-7D42-2646-D248-CB68A43C9BCA}" v="1220" dt="2023-11-29T00:46:35.822"/>
    <p1510:client id="{23E2AF23-83C9-3EC5-7983-D827EFAA1B26}" v="3662" dt="2023-12-06T22:26:58.279"/>
    <p1510:client id="{277A452F-E814-50AD-5026-927D98F6CB88}" v="597" dt="2023-12-05T02:33:29.534"/>
    <p1510:client id="{28EA2C76-A6AC-AEE9-36A2-76DC7BE57501}" v="3175" dt="2023-12-06T21:07:04.086"/>
    <p1510:client id="{2DF88B68-F77A-EACA-F1BB-E0E4356EA4F7}" v="1183" dt="2023-12-06T21:35:05.620"/>
    <p1510:client id="{3617AA4C-36F8-DEAA-4ED5-49BFFD73767B}" v="22" dt="2023-12-12T21:03:46.109"/>
    <p1510:client id="{388F5F38-BF50-2C70-2D38-05EDFDBF40D3}" v="350" dt="2023-11-29T23:52:33.625"/>
    <p1510:client id="{3F737CE1-4BE6-FD77-2BD7-FC98460226F0}" v="292" dt="2023-12-05T01:34:27.174"/>
    <p1510:client id="{41920881-3982-C9D2-F892-23096E3774FB}" v="9" dt="2023-12-13T00:15:43.928"/>
    <p1510:client id="{4767F73E-0ED8-D8E8-E577-564E5675F34A}" v="3" dt="2023-12-01T21:48:15.492"/>
    <p1510:client id="{494483B0-4C7E-507D-ECF5-3A9EEE716EA2}" v="1506" dt="2023-11-29T23:51:39.481"/>
    <p1510:client id="{500964D9-0DFF-84A9-F9E3-10788C5FE5D8}" v="41" dt="2023-11-28T15:39:41.451"/>
    <p1510:client id="{55CEC59F-930A-0FA3-1993-85C76BE01896}" v="198" dt="2023-12-06T20:09:31.383"/>
    <p1510:client id="{5E2F2E23-2B91-A361-AE21-2E88EEAC77F0}" v="748" dt="2023-12-12T21:23:39.350"/>
    <p1510:client id="{63B5114F-4EDA-1D28-493A-EE00D185F9C0}" v="218" dt="2023-12-06T23:41:01.338"/>
    <p1510:client id="{660F4E81-3D23-6889-7351-EF030C4650DA}" v="95" dt="2023-12-12T02:41:45.822"/>
    <p1510:client id="{6A07E0FB-D7DC-8A0B-4114-993BACA634CE}" v="886" dt="2023-11-29T22:39:48.571"/>
    <p1510:client id="{6A1EEBFF-4086-59B6-C3E6-D87747853A98}" v="40" dt="2023-12-06T19:27:28.994"/>
    <p1510:client id="{6A7B6896-5093-B7CC-CC76-75D8DE77C129}" v="457" dt="2023-12-06T23:46:06.860"/>
    <p1510:client id="{700930A8-D942-1CED-B434-7624B441B674}" v="18" dt="2023-12-13T00:00:46.045"/>
    <p1510:client id="{7298FE67-B3EF-6A5D-BA6D-C1246809F30D}" v="705" dt="2023-11-29T00:36:42.777"/>
    <p1510:client id="{7307E4F7-C085-8682-92E3-5F9BB6ACDC9A}" v="84" dt="2023-11-29T22:42:10.982"/>
    <p1510:client id="{7B8FC79C-CAF9-4B69-BB39-BB28C465B7F5}" v="503" dt="2023-12-04T22:58:27.856"/>
    <p1510:client id="{819B1018-BBA7-ED3E-5369-E32A12AEC9D1}" v="61" dt="2023-11-29T16:01:29.205"/>
    <p1510:client id="{85EA8C1E-7AB3-664F-BACF-C2A3148E97C8}" v="3" dt="2023-11-28T17:29:21.376"/>
    <p1510:client id="{8838A7AD-539C-91C4-13F6-D6D38CEAF780}" v="296" dt="2023-12-06T23:33:03.404"/>
    <p1510:client id="{8E08BE5A-3C2F-4D05-09AA-9C46EA8FBFA8}" v="35" dt="2023-12-05T02:43:42.221"/>
    <p1510:client id="{95C95547-E190-2307-378A-E91A8AEA2B43}" v="4" dt="2023-12-18T16:47:45.134"/>
    <p1510:client id="{9EC0E193-1B7A-C71B-D25C-5C49C44FB058}" v="9" dt="2023-11-28T18:34:47.461"/>
    <p1510:client id="{AA18BC53-F6FD-60E4-9F57-D2F58BB376FC}" v="300" dt="2023-12-04T22:51:07.894"/>
    <p1510:client id="{AD47B9C9-1D42-9FB9-0589-BD8077F5E63D}" v="1082" dt="2023-11-29T18:06:13.616"/>
    <p1510:client id="{AFCFF223-F0B8-F4BD-88E8-6AB4150C6B60}" v="140" dt="2023-11-29T17:13:56.671"/>
    <p1510:client id="{C2EFDE28-D16F-E561-7C54-530E8B306BC0}" v="53" dt="2023-12-06T18:41:46.719"/>
    <p1510:client id="{C93AA235-BCC3-E495-9977-1A084895AC08}" v="2179" dt="2023-12-06T23:46:41.867"/>
    <p1510:client id="{DC421D7D-D0AA-40C1-BFC6-32E844CBD1C8}" v="943" dt="2023-12-05T01:45:29.397"/>
    <p1510:client id="{DC7F65A8-4644-6E37-41A3-8BC1C00DE2E8}" v="54" dt="2023-12-06T02:17:54.618"/>
    <p1510:client id="{E6212ED4-D974-48EC-B3DE-654B67A2F569}" v="39" dt="2023-12-06T21:18:56.038"/>
    <p1510:client id="{E793AD83-BBDC-EAC0-A4B6-CF0905D3EE9C}" v="263" dt="2023-12-06T16:32:48.960"/>
    <p1510:client id="{EF54877F-544E-CED2-C9B1-D0547682BFD6}" v="776" dt="2023-12-06T22:06:09.184"/>
    <p1510:client id="{F47C27DF-279D-1A8D-5016-3449BAD55BA3}" v="479" dt="2023-12-05T02:18:07.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e, Clio" userId="S::cbate@clarku.edu::ab67285a-b65f-411e-a26c-f36a607d0b1e" providerId="AD" clId="Web-{C93AA235-BCC3-E495-9977-1A084895AC08}"/>
    <pc:docChg chg="modSld sldOrd modMainMaster">
      <pc:chgData name="Bate, Clio" userId="S::cbate@clarku.edu::ab67285a-b65f-411e-a26c-f36a607d0b1e" providerId="AD" clId="Web-{C93AA235-BCC3-E495-9977-1A084895AC08}" dt="2023-12-06T23:46:41.867" v="1173" actId="14100"/>
      <pc:docMkLst>
        <pc:docMk/>
      </pc:docMkLst>
      <pc:sldChg chg="addSp delSp modSp">
        <pc:chgData name="Bate, Clio" userId="S::cbate@clarku.edu::ab67285a-b65f-411e-a26c-f36a607d0b1e" providerId="AD" clId="Web-{C93AA235-BCC3-E495-9977-1A084895AC08}" dt="2023-12-06T22:40:58.371" v="431"/>
        <pc:sldMkLst>
          <pc:docMk/>
          <pc:sldMk cId="2549493197" sldId="256"/>
        </pc:sldMkLst>
        <pc:spChg chg="add mod">
          <ac:chgData name="Bate, Clio" userId="S::cbate@clarku.edu::ab67285a-b65f-411e-a26c-f36a607d0b1e" providerId="AD" clId="Web-{C93AA235-BCC3-E495-9977-1A084895AC08}" dt="2023-12-06T22:40:45.761" v="430"/>
          <ac:spMkLst>
            <pc:docMk/>
            <pc:sldMk cId="2549493197" sldId="256"/>
            <ac:spMk id="2" creationId="{66C95740-12A3-D862-C1EE-1EA3E675DB7E}"/>
          </ac:spMkLst>
        </pc:spChg>
        <pc:spChg chg="del">
          <ac:chgData name="Bate, Clio" userId="S::cbate@clarku.edu::ab67285a-b65f-411e-a26c-f36a607d0b1e" providerId="AD" clId="Web-{C93AA235-BCC3-E495-9977-1A084895AC08}" dt="2023-12-06T22:40:58.371" v="431"/>
          <ac:spMkLst>
            <pc:docMk/>
            <pc:sldMk cId="2549493197" sldId="256"/>
            <ac:spMk id="6" creationId="{D3C953D3-22C7-24BE-8E87-3B271CE5705B}"/>
          </ac:spMkLst>
        </pc:spChg>
      </pc:sldChg>
      <pc:sldChg chg="delCm">
        <pc:chgData name="Bate, Clio" userId="S::cbate@clarku.edu::ab67285a-b65f-411e-a26c-f36a607d0b1e" providerId="AD" clId="Web-{C93AA235-BCC3-E495-9977-1A084895AC08}" dt="2023-12-06T22:27:34.393" v="2"/>
        <pc:sldMkLst>
          <pc:docMk/>
          <pc:sldMk cId="2989065251" sldId="2277"/>
        </pc:sldMkLst>
        <pc:extLst>
          <p:ext xmlns:p="http://schemas.openxmlformats.org/presentationml/2006/main" uri="{D6D511B9-2390-475A-947B-AFAB55BFBCF1}">
            <pc226:cmChg xmlns:pc226="http://schemas.microsoft.com/office/powerpoint/2022/06/main/command" chg="del">
              <pc226:chgData name="Bate, Clio" userId="S::cbate@clarku.edu::ab67285a-b65f-411e-a26c-f36a607d0b1e" providerId="AD" clId="Web-{C93AA235-BCC3-E495-9977-1A084895AC08}" dt="2023-12-06T22:27:34.393" v="2"/>
              <pc2:cmMkLst xmlns:pc2="http://schemas.microsoft.com/office/powerpoint/2019/9/main/command">
                <pc:docMk/>
                <pc:sldMk cId="2989065251" sldId="2277"/>
                <pc2:cmMk id="{3C6A055A-DA57-478E-9EAF-B11DA66166CA}"/>
              </pc2:cmMkLst>
            </pc226:cmChg>
          </p:ext>
        </pc:extLst>
      </pc:sldChg>
      <pc:sldChg chg="modSp">
        <pc:chgData name="Bate, Clio" userId="S::cbate@clarku.edu::ab67285a-b65f-411e-a26c-f36a607d0b1e" providerId="AD" clId="Web-{C93AA235-BCC3-E495-9977-1A084895AC08}" dt="2023-12-06T22:41:33.247" v="434" actId="20577"/>
        <pc:sldMkLst>
          <pc:docMk/>
          <pc:sldMk cId="3847204822" sldId="2279"/>
        </pc:sldMkLst>
        <pc:spChg chg="mod">
          <ac:chgData name="Bate, Clio" userId="S::cbate@clarku.edu::ab67285a-b65f-411e-a26c-f36a607d0b1e" providerId="AD" clId="Web-{C93AA235-BCC3-E495-9977-1A084895AC08}" dt="2023-12-06T22:41:33.247" v="434" actId="20577"/>
          <ac:spMkLst>
            <pc:docMk/>
            <pc:sldMk cId="3847204822" sldId="2279"/>
            <ac:spMk id="4" creationId="{1F6B367B-2386-B06C-1C9D-B903BE2AA149}"/>
          </ac:spMkLst>
        </pc:spChg>
      </pc:sldChg>
      <pc:sldChg chg="addSp delCm">
        <pc:chgData name="Bate, Clio" userId="S::cbate@clarku.edu::ab67285a-b65f-411e-a26c-f36a607d0b1e" providerId="AD" clId="Web-{C93AA235-BCC3-E495-9977-1A084895AC08}" dt="2023-12-06T22:41:15.809" v="432"/>
        <pc:sldMkLst>
          <pc:docMk/>
          <pc:sldMk cId="2354903856" sldId="2280"/>
        </pc:sldMkLst>
        <pc:spChg chg="add">
          <ac:chgData name="Bate, Clio" userId="S::cbate@clarku.edu::ab67285a-b65f-411e-a26c-f36a607d0b1e" providerId="AD" clId="Web-{C93AA235-BCC3-E495-9977-1A084895AC08}" dt="2023-12-06T22:41:15.809" v="432"/>
          <ac:spMkLst>
            <pc:docMk/>
            <pc:sldMk cId="2354903856" sldId="2280"/>
            <ac:spMk id="6" creationId="{26728426-F141-6B03-F914-B773A82CA2D7}"/>
          </ac:spMkLst>
        </pc:spChg>
        <pc:extLst>
          <p:ext xmlns:p="http://schemas.openxmlformats.org/presentationml/2006/main" uri="{D6D511B9-2390-475A-947B-AFAB55BFBCF1}">
            <pc226:cmChg xmlns:pc226="http://schemas.microsoft.com/office/powerpoint/2022/06/main/command" chg="del">
              <pc226:chgData name="Bate, Clio" userId="S::cbate@clarku.edu::ab67285a-b65f-411e-a26c-f36a607d0b1e" providerId="AD" clId="Web-{C93AA235-BCC3-E495-9977-1A084895AC08}" dt="2023-12-06T22:27:42.643" v="3"/>
              <pc2:cmMkLst xmlns:pc2="http://schemas.microsoft.com/office/powerpoint/2019/9/main/command">
                <pc:docMk/>
                <pc:sldMk cId="2354903856" sldId="2280"/>
                <pc2:cmMk id="{6BBEDF4C-D596-4DE8-B6A9-976DFCABC638}"/>
              </pc2:cmMkLst>
            </pc226:cmChg>
          </p:ext>
        </pc:extLst>
      </pc:sldChg>
      <pc:sldChg chg="modSp">
        <pc:chgData name="Bate, Clio" userId="S::cbate@clarku.edu::ab67285a-b65f-411e-a26c-f36a607d0b1e" providerId="AD" clId="Web-{C93AA235-BCC3-E495-9977-1A084895AC08}" dt="2023-12-06T23:23:44.215" v="967" actId="20577"/>
        <pc:sldMkLst>
          <pc:docMk/>
          <pc:sldMk cId="3237286985" sldId="2290"/>
        </pc:sldMkLst>
        <pc:spChg chg="mod">
          <ac:chgData name="Bate, Clio" userId="S::cbate@clarku.edu::ab67285a-b65f-411e-a26c-f36a607d0b1e" providerId="AD" clId="Web-{C93AA235-BCC3-E495-9977-1A084895AC08}" dt="2023-12-06T22:42:03.560" v="450" actId="20577"/>
          <ac:spMkLst>
            <pc:docMk/>
            <pc:sldMk cId="3237286985" sldId="2290"/>
            <ac:spMk id="4" creationId="{4C380188-1E1C-808E-59C4-0C3F76A911E9}"/>
          </ac:spMkLst>
        </pc:spChg>
        <pc:spChg chg="mod">
          <ac:chgData name="Bate, Clio" userId="S::cbate@clarku.edu::ab67285a-b65f-411e-a26c-f36a607d0b1e" providerId="AD" clId="Web-{C93AA235-BCC3-E495-9977-1A084895AC08}" dt="2023-12-06T23:23:44.215" v="967" actId="20577"/>
          <ac:spMkLst>
            <pc:docMk/>
            <pc:sldMk cId="3237286985" sldId="2290"/>
            <ac:spMk id="6" creationId="{3595EF8B-7D47-8EAA-F456-B1C99A8ED077}"/>
          </ac:spMkLst>
        </pc:spChg>
        <pc:spChg chg="mod">
          <ac:chgData name="Bate, Clio" userId="S::cbate@clarku.edu::ab67285a-b65f-411e-a26c-f36a607d0b1e" providerId="AD" clId="Web-{C93AA235-BCC3-E495-9977-1A084895AC08}" dt="2023-12-06T23:23:40.559" v="965" actId="20577"/>
          <ac:spMkLst>
            <pc:docMk/>
            <pc:sldMk cId="3237286985" sldId="2290"/>
            <ac:spMk id="10" creationId="{BD15EF7A-349A-C6E0-B3A7-329DDA6A3D3B}"/>
          </ac:spMkLst>
        </pc:spChg>
      </pc:sldChg>
      <pc:sldChg chg="modSp delCm">
        <pc:chgData name="Bate, Clio" userId="S::cbate@clarku.edu::ab67285a-b65f-411e-a26c-f36a607d0b1e" providerId="AD" clId="Web-{C93AA235-BCC3-E495-9977-1A084895AC08}" dt="2023-12-06T22:42:55.187" v="467" actId="20577"/>
        <pc:sldMkLst>
          <pc:docMk/>
          <pc:sldMk cId="3194278143" sldId="2291"/>
        </pc:sldMkLst>
        <pc:spChg chg="mod">
          <ac:chgData name="Bate, Clio" userId="S::cbate@clarku.edu::ab67285a-b65f-411e-a26c-f36a607d0b1e" providerId="AD" clId="Web-{C93AA235-BCC3-E495-9977-1A084895AC08}" dt="2023-12-06T22:42:55.187" v="467" actId="20577"/>
          <ac:spMkLst>
            <pc:docMk/>
            <pc:sldMk cId="3194278143" sldId="2291"/>
            <ac:spMk id="4" creationId="{00261015-BC12-F649-97E1-005E8E0CAA06}"/>
          </ac:spMkLst>
        </pc:spChg>
        <pc:extLst>
          <p:ext xmlns:p="http://schemas.openxmlformats.org/presentationml/2006/main" uri="{D6D511B9-2390-475A-947B-AFAB55BFBCF1}">
            <pc226:cmChg xmlns:pc226="http://schemas.microsoft.com/office/powerpoint/2022/06/main/command" chg="del">
              <pc226:chgData name="Bate, Clio" userId="S::cbate@clarku.edu::ab67285a-b65f-411e-a26c-f36a607d0b1e" providerId="AD" clId="Web-{C93AA235-BCC3-E495-9977-1A084895AC08}" dt="2023-12-06T22:27:26.814" v="1"/>
              <pc2:cmMkLst xmlns:pc2="http://schemas.microsoft.com/office/powerpoint/2019/9/main/command">
                <pc:docMk/>
                <pc:sldMk cId="3194278143" sldId="2291"/>
                <pc2:cmMk id="{E673E821-B3DA-4CA4-9A29-0CA5806F87BB}"/>
              </pc2:cmMkLst>
            </pc226:cmChg>
          </p:ext>
        </pc:extLst>
      </pc:sldChg>
      <pc:sldChg chg="modSp">
        <pc:chgData name="Bate, Clio" userId="S::cbate@clarku.edu::ab67285a-b65f-411e-a26c-f36a607d0b1e" providerId="AD" clId="Web-{C93AA235-BCC3-E495-9977-1A084895AC08}" dt="2023-12-06T23:24:12.435" v="971" actId="20577"/>
        <pc:sldMkLst>
          <pc:docMk/>
          <pc:sldMk cId="3838763646" sldId="2293"/>
        </pc:sldMkLst>
        <pc:spChg chg="mod">
          <ac:chgData name="Bate, Clio" userId="S::cbate@clarku.edu::ab67285a-b65f-411e-a26c-f36a607d0b1e" providerId="AD" clId="Web-{C93AA235-BCC3-E495-9977-1A084895AC08}" dt="2023-12-06T22:42:24.279" v="463" actId="20577"/>
          <ac:spMkLst>
            <pc:docMk/>
            <pc:sldMk cId="3838763646" sldId="2293"/>
            <ac:spMk id="4" creationId="{4C380188-1E1C-808E-59C4-0C3F76A911E9}"/>
          </ac:spMkLst>
        </pc:spChg>
        <pc:spChg chg="mod">
          <ac:chgData name="Bate, Clio" userId="S::cbate@clarku.edu::ab67285a-b65f-411e-a26c-f36a607d0b1e" providerId="AD" clId="Web-{C93AA235-BCC3-E495-9977-1A084895AC08}" dt="2023-12-06T23:24:12.435" v="971" actId="20577"/>
          <ac:spMkLst>
            <pc:docMk/>
            <pc:sldMk cId="3838763646" sldId="2293"/>
            <ac:spMk id="9" creationId="{90C7D5F4-0104-5E24-D902-817577D7166D}"/>
          </ac:spMkLst>
        </pc:spChg>
        <pc:spChg chg="mod">
          <ac:chgData name="Bate, Clio" userId="S::cbate@clarku.edu::ab67285a-b65f-411e-a26c-f36a607d0b1e" providerId="AD" clId="Web-{C93AA235-BCC3-E495-9977-1A084895AC08}" dt="2023-12-06T23:23:49.715" v="969" actId="20577"/>
          <ac:spMkLst>
            <pc:docMk/>
            <pc:sldMk cId="3838763646" sldId="2293"/>
            <ac:spMk id="11" creationId="{DB4181C4-AFC5-8128-183E-A6BAEBEABB37}"/>
          </ac:spMkLst>
        </pc:spChg>
      </pc:sldChg>
      <pc:sldChg chg="modSp">
        <pc:chgData name="Bate, Clio" userId="S::cbate@clarku.edu::ab67285a-b65f-411e-a26c-f36a607d0b1e" providerId="AD" clId="Web-{C93AA235-BCC3-E495-9977-1A084895AC08}" dt="2023-12-06T22:42:19.811" v="460" actId="20577"/>
        <pc:sldMkLst>
          <pc:docMk/>
          <pc:sldMk cId="233545062" sldId="2298"/>
        </pc:sldMkLst>
        <pc:spChg chg="mod">
          <ac:chgData name="Bate, Clio" userId="S::cbate@clarku.edu::ab67285a-b65f-411e-a26c-f36a607d0b1e" providerId="AD" clId="Web-{C93AA235-BCC3-E495-9977-1A084895AC08}" dt="2023-12-06T22:42:19.811" v="460" actId="20577"/>
          <ac:spMkLst>
            <pc:docMk/>
            <pc:sldMk cId="233545062" sldId="2298"/>
            <ac:spMk id="4" creationId="{26F392AA-24AB-A8BA-B98B-B64C4F9442BB}"/>
          </ac:spMkLst>
        </pc:spChg>
      </pc:sldChg>
      <pc:sldChg chg="modSp">
        <pc:chgData name="Bate, Clio" userId="S::cbate@clarku.edu::ab67285a-b65f-411e-a26c-f36a607d0b1e" providerId="AD" clId="Web-{C93AA235-BCC3-E495-9977-1A084895AC08}" dt="2023-12-06T22:42:07.295" v="453" actId="20577"/>
        <pc:sldMkLst>
          <pc:docMk/>
          <pc:sldMk cId="3830222349" sldId="2299"/>
        </pc:sldMkLst>
        <pc:spChg chg="mod">
          <ac:chgData name="Bate, Clio" userId="S::cbate@clarku.edu::ab67285a-b65f-411e-a26c-f36a607d0b1e" providerId="AD" clId="Web-{C93AA235-BCC3-E495-9977-1A084895AC08}" dt="2023-12-06T22:42:07.295" v="453" actId="20577"/>
          <ac:spMkLst>
            <pc:docMk/>
            <pc:sldMk cId="3830222349" sldId="2299"/>
            <ac:spMk id="4" creationId="{B0252AB7-FA8A-6867-97F3-3E928951069E}"/>
          </ac:spMkLst>
        </pc:spChg>
      </pc:sldChg>
      <pc:sldChg chg="addSp modSp">
        <pc:chgData name="Bate, Clio" userId="S::cbate@clarku.edu::ab67285a-b65f-411e-a26c-f36a607d0b1e" providerId="AD" clId="Web-{C93AA235-BCC3-E495-9977-1A084895AC08}" dt="2023-12-06T22:40:45.761" v="430"/>
        <pc:sldMkLst>
          <pc:docMk/>
          <pc:sldMk cId="2806288409" sldId="2303"/>
        </pc:sldMkLst>
        <pc:spChg chg="add mod">
          <ac:chgData name="Bate, Clio" userId="S::cbate@clarku.edu::ab67285a-b65f-411e-a26c-f36a607d0b1e" providerId="AD" clId="Web-{C93AA235-BCC3-E495-9977-1A084895AC08}" dt="2023-12-06T22:40:45.761" v="430"/>
          <ac:spMkLst>
            <pc:docMk/>
            <pc:sldMk cId="2806288409" sldId="2303"/>
            <ac:spMk id="7" creationId="{779EBDAD-892A-B8FF-192A-F6C6991A78AB}"/>
          </ac:spMkLst>
        </pc:spChg>
      </pc:sldChg>
      <pc:sldChg chg="modSp">
        <pc:chgData name="Bate, Clio" userId="S::cbate@clarku.edu::ab67285a-b65f-411e-a26c-f36a607d0b1e" providerId="AD" clId="Web-{C93AA235-BCC3-E495-9977-1A084895AC08}" dt="2023-12-06T22:42:15.779" v="457" actId="20577"/>
        <pc:sldMkLst>
          <pc:docMk/>
          <pc:sldMk cId="3170296968" sldId="2306"/>
        </pc:sldMkLst>
        <pc:spChg chg="mod">
          <ac:chgData name="Bate, Clio" userId="S::cbate@clarku.edu::ab67285a-b65f-411e-a26c-f36a607d0b1e" providerId="AD" clId="Web-{C93AA235-BCC3-E495-9977-1A084895AC08}" dt="2023-12-06T22:42:15.779" v="457" actId="20577"/>
          <ac:spMkLst>
            <pc:docMk/>
            <pc:sldMk cId="3170296968" sldId="2306"/>
            <ac:spMk id="4" creationId="{1F6B367B-2386-B06C-1C9D-B903BE2AA149}"/>
          </ac:spMkLst>
        </pc:spChg>
      </pc:sldChg>
      <pc:sldChg chg="modSp">
        <pc:chgData name="Bate, Clio" userId="S::cbate@clarku.edu::ab67285a-b65f-411e-a26c-f36a607d0b1e" providerId="AD" clId="Web-{C93AA235-BCC3-E495-9977-1A084895AC08}" dt="2023-12-06T22:42:11.638" v="455" actId="20577"/>
        <pc:sldMkLst>
          <pc:docMk/>
          <pc:sldMk cId="1614742624" sldId="2307"/>
        </pc:sldMkLst>
        <pc:spChg chg="mod">
          <ac:chgData name="Bate, Clio" userId="S::cbate@clarku.edu::ab67285a-b65f-411e-a26c-f36a607d0b1e" providerId="AD" clId="Web-{C93AA235-BCC3-E495-9977-1A084895AC08}" dt="2023-12-06T22:42:11.638" v="455" actId="20577"/>
          <ac:spMkLst>
            <pc:docMk/>
            <pc:sldMk cId="1614742624" sldId="2307"/>
            <ac:spMk id="4" creationId="{2F3B22EF-4149-4630-CA61-26F6140EFB68}"/>
          </ac:spMkLst>
        </pc:spChg>
      </pc:sldChg>
      <pc:sldChg chg="addSp modSp">
        <pc:chgData name="Bate, Clio" userId="S::cbate@clarku.edu::ab67285a-b65f-411e-a26c-f36a607d0b1e" providerId="AD" clId="Web-{C93AA235-BCC3-E495-9977-1A084895AC08}" dt="2023-12-06T22:40:45.761" v="430"/>
        <pc:sldMkLst>
          <pc:docMk/>
          <pc:sldMk cId="277056636" sldId="2308"/>
        </pc:sldMkLst>
        <pc:spChg chg="add mod">
          <ac:chgData name="Bate, Clio" userId="S::cbate@clarku.edu::ab67285a-b65f-411e-a26c-f36a607d0b1e" providerId="AD" clId="Web-{C93AA235-BCC3-E495-9977-1A084895AC08}" dt="2023-12-06T22:40:45.761" v="430"/>
          <ac:spMkLst>
            <pc:docMk/>
            <pc:sldMk cId="277056636" sldId="2308"/>
            <ac:spMk id="2" creationId="{FE2B21C4-0550-8771-42B1-341C308C96C2}"/>
          </ac:spMkLst>
        </pc:spChg>
      </pc:sldChg>
      <pc:sldChg chg="addSp modSp">
        <pc:chgData name="Bate, Clio" userId="S::cbate@clarku.edu::ab67285a-b65f-411e-a26c-f36a607d0b1e" providerId="AD" clId="Web-{C93AA235-BCC3-E495-9977-1A084895AC08}" dt="2023-12-06T23:43:08.360" v="1046" actId="20577"/>
        <pc:sldMkLst>
          <pc:docMk/>
          <pc:sldMk cId="123552443" sldId="2309"/>
        </pc:sldMkLst>
        <pc:spChg chg="add mod">
          <ac:chgData name="Bate, Clio" userId="S::cbate@clarku.edu::ab67285a-b65f-411e-a26c-f36a607d0b1e" providerId="AD" clId="Web-{C93AA235-BCC3-E495-9977-1A084895AC08}" dt="2023-12-06T22:40:38.526" v="429"/>
          <ac:spMkLst>
            <pc:docMk/>
            <pc:sldMk cId="123552443" sldId="2309"/>
            <ac:spMk id="2" creationId="{9363E63C-5850-F665-0198-28B96B866296}"/>
          </ac:spMkLst>
        </pc:spChg>
        <pc:spChg chg="mod">
          <ac:chgData name="Bate, Clio" userId="S::cbate@clarku.edu::ab67285a-b65f-411e-a26c-f36a607d0b1e" providerId="AD" clId="Web-{C93AA235-BCC3-E495-9977-1A084895AC08}" dt="2023-12-06T23:42:35.250" v="1014" actId="20577"/>
          <ac:spMkLst>
            <pc:docMk/>
            <pc:sldMk cId="123552443" sldId="2309"/>
            <ac:spMk id="9" creationId="{6EB35883-C4E5-41F1-B5CC-10AF6063D90C}"/>
          </ac:spMkLst>
        </pc:spChg>
        <pc:spChg chg="mod">
          <ac:chgData name="Bate, Clio" userId="S::cbate@clarku.edu::ab67285a-b65f-411e-a26c-f36a607d0b1e" providerId="AD" clId="Web-{C93AA235-BCC3-E495-9977-1A084895AC08}" dt="2023-12-06T23:43:08.360" v="1046" actId="20577"/>
          <ac:spMkLst>
            <pc:docMk/>
            <pc:sldMk cId="123552443" sldId="2309"/>
            <ac:spMk id="12" creationId="{DD2C59B7-580E-01DE-B95B-66AD1286F35E}"/>
          </ac:spMkLst>
        </pc:spChg>
      </pc:sldChg>
      <pc:sldChg chg="addSp modSp">
        <pc:chgData name="Bate, Clio" userId="S::cbate@clarku.edu::ab67285a-b65f-411e-a26c-f36a607d0b1e" providerId="AD" clId="Web-{C93AA235-BCC3-E495-9977-1A084895AC08}" dt="2023-12-06T23:25:08.061" v="980" actId="1076"/>
        <pc:sldMkLst>
          <pc:docMk/>
          <pc:sldMk cId="1544568309" sldId="2311"/>
        </pc:sldMkLst>
        <pc:spChg chg="mod">
          <ac:chgData name="Bate, Clio" userId="S::cbate@clarku.edu::ab67285a-b65f-411e-a26c-f36a607d0b1e" providerId="AD" clId="Web-{C93AA235-BCC3-E495-9977-1A084895AC08}" dt="2023-12-06T23:25:08.061" v="980" actId="1076"/>
          <ac:spMkLst>
            <pc:docMk/>
            <pc:sldMk cId="1544568309" sldId="2311"/>
            <ac:spMk id="3" creationId="{F3366A8B-0EDA-2777-8C6A-1F0EA482EA94}"/>
          </ac:spMkLst>
        </pc:spChg>
        <pc:spChg chg="add mod">
          <ac:chgData name="Bate, Clio" userId="S::cbate@clarku.edu::ab67285a-b65f-411e-a26c-f36a607d0b1e" providerId="AD" clId="Web-{C93AA235-BCC3-E495-9977-1A084895AC08}" dt="2023-12-06T22:40:45.761" v="430"/>
          <ac:spMkLst>
            <pc:docMk/>
            <pc:sldMk cId="1544568309" sldId="2311"/>
            <ac:spMk id="6" creationId="{B954AE58-E5D5-FAEE-834A-D44AED60010C}"/>
          </ac:spMkLst>
        </pc:spChg>
      </pc:sldChg>
      <pc:sldChg chg="addSp modSp">
        <pc:chgData name="Bate, Clio" userId="S::cbate@clarku.edu::ab67285a-b65f-411e-a26c-f36a607d0b1e" providerId="AD" clId="Web-{C93AA235-BCC3-E495-9977-1A084895AC08}" dt="2023-12-06T22:40:45.761" v="430"/>
        <pc:sldMkLst>
          <pc:docMk/>
          <pc:sldMk cId="3023487325" sldId="2312"/>
        </pc:sldMkLst>
        <pc:spChg chg="add mod">
          <ac:chgData name="Bate, Clio" userId="S::cbate@clarku.edu::ab67285a-b65f-411e-a26c-f36a607d0b1e" providerId="AD" clId="Web-{C93AA235-BCC3-E495-9977-1A084895AC08}" dt="2023-12-06T22:40:45.761" v="430"/>
          <ac:spMkLst>
            <pc:docMk/>
            <pc:sldMk cId="3023487325" sldId="2312"/>
            <ac:spMk id="3" creationId="{17EC288D-BEC1-4299-95BF-47B39208042E}"/>
          </ac:spMkLst>
        </pc:spChg>
      </pc:sldChg>
      <pc:sldChg chg="addSp modSp">
        <pc:chgData name="Bate, Clio" userId="S::cbate@clarku.edu::ab67285a-b65f-411e-a26c-f36a607d0b1e" providerId="AD" clId="Web-{C93AA235-BCC3-E495-9977-1A084895AC08}" dt="2023-12-06T23:24:50.748" v="979" actId="20577"/>
        <pc:sldMkLst>
          <pc:docMk/>
          <pc:sldMk cId="2900286415" sldId="2313"/>
        </pc:sldMkLst>
        <pc:spChg chg="mod">
          <ac:chgData name="Bate, Clio" userId="S::cbate@clarku.edu::ab67285a-b65f-411e-a26c-f36a607d0b1e" providerId="AD" clId="Web-{C93AA235-BCC3-E495-9977-1A084895AC08}" dt="2023-12-06T23:24:50.748" v="979" actId="20577"/>
          <ac:spMkLst>
            <pc:docMk/>
            <pc:sldMk cId="2900286415" sldId="2313"/>
            <ac:spMk id="3" creationId="{C529E3FC-EF87-C2E6-9D73-42ECDCE6B137}"/>
          </ac:spMkLst>
        </pc:spChg>
        <pc:spChg chg="add mod">
          <ac:chgData name="Bate, Clio" userId="S::cbate@clarku.edu::ab67285a-b65f-411e-a26c-f36a607d0b1e" providerId="AD" clId="Web-{C93AA235-BCC3-E495-9977-1A084895AC08}" dt="2023-12-06T22:40:45.761" v="430"/>
          <ac:spMkLst>
            <pc:docMk/>
            <pc:sldMk cId="2900286415" sldId="2313"/>
            <ac:spMk id="7" creationId="{521BE7E8-08FD-1EFD-3180-759B308D7EDB}"/>
          </ac:spMkLst>
        </pc:spChg>
      </pc:sldChg>
      <pc:sldChg chg="addSp modSp">
        <pc:chgData name="Bate, Clio" userId="S::cbate@clarku.edu::ab67285a-b65f-411e-a26c-f36a607d0b1e" providerId="AD" clId="Web-{C93AA235-BCC3-E495-9977-1A084895AC08}" dt="2023-12-06T23:25:18.655" v="982" actId="20577"/>
        <pc:sldMkLst>
          <pc:docMk/>
          <pc:sldMk cId="3274283580" sldId="2314"/>
        </pc:sldMkLst>
        <pc:spChg chg="mod">
          <ac:chgData name="Bate, Clio" userId="S::cbate@clarku.edu::ab67285a-b65f-411e-a26c-f36a607d0b1e" providerId="AD" clId="Web-{C93AA235-BCC3-E495-9977-1A084895AC08}" dt="2023-12-06T23:25:18.655" v="982" actId="20577"/>
          <ac:spMkLst>
            <pc:docMk/>
            <pc:sldMk cId="3274283580" sldId="2314"/>
            <ac:spMk id="3" creationId="{86EE9DC1-B894-AC45-53E2-6AA2E3D11691}"/>
          </ac:spMkLst>
        </pc:spChg>
        <pc:spChg chg="add mod">
          <ac:chgData name="Bate, Clio" userId="S::cbate@clarku.edu::ab67285a-b65f-411e-a26c-f36a607d0b1e" providerId="AD" clId="Web-{C93AA235-BCC3-E495-9977-1A084895AC08}" dt="2023-12-06T22:40:45.761" v="430"/>
          <ac:spMkLst>
            <pc:docMk/>
            <pc:sldMk cId="3274283580" sldId="2314"/>
            <ac:spMk id="4" creationId="{1639E4BF-17CA-5EE0-7955-4DBF491CB2D5}"/>
          </ac:spMkLst>
        </pc:spChg>
      </pc:sldChg>
      <pc:sldChg chg="addSp modSp">
        <pc:chgData name="Bate, Clio" userId="S::cbate@clarku.edu::ab67285a-b65f-411e-a26c-f36a607d0b1e" providerId="AD" clId="Web-{C93AA235-BCC3-E495-9977-1A084895AC08}" dt="2023-12-06T22:40:45.761" v="430"/>
        <pc:sldMkLst>
          <pc:docMk/>
          <pc:sldMk cId="3784301112" sldId="2315"/>
        </pc:sldMkLst>
        <pc:spChg chg="add mod">
          <ac:chgData name="Bate, Clio" userId="S::cbate@clarku.edu::ab67285a-b65f-411e-a26c-f36a607d0b1e" providerId="AD" clId="Web-{C93AA235-BCC3-E495-9977-1A084895AC08}" dt="2023-12-06T22:40:45.761" v="430"/>
          <ac:spMkLst>
            <pc:docMk/>
            <pc:sldMk cId="3784301112" sldId="2315"/>
            <ac:spMk id="3" creationId="{B0C8A114-7DDD-FBE9-D564-7C792FC06BD3}"/>
          </ac:spMkLst>
        </pc:spChg>
      </pc:sldChg>
      <pc:sldChg chg="addSp modSp ord delCm">
        <pc:chgData name="Bate, Clio" userId="S::cbate@clarku.edu::ab67285a-b65f-411e-a26c-f36a607d0b1e" providerId="AD" clId="Web-{C93AA235-BCC3-E495-9977-1A084895AC08}" dt="2023-12-06T23:46:41.867" v="1173" actId="14100"/>
        <pc:sldMkLst>
          <pc:docMk/>
          <pc:sldMk cId="517258031" sldId="2319"/>
        </pc:sldMkLst>
        <pc:spChg chg="mod">
          <ac:chgData name="Bate, Clio" userId="S::cbate@clarku.edu::ab67285a-b65f-411e-a26c-f36a607d0b1e" providerId="AD" clId="Web-{C93AA235-BCC3-E495-9977-1A084895AC08}" dt="2023-12-06T23:46:41.867" v="1173" actId="14100"/>
          <ac:spMkLst>
            <pc:docMk/>
            <pc:sldMk cId="517258031" sldId="2319"/>
            <ac:spMk id="2" creationId="{2CF32FC0-D638-77C6-CB37-1A0F5121A008}"/>
          </ac:spMkLst>
        </pc:spChg>
        <pc:spChg chg="add mod">
          <ac:chgData name="Bate, Clio" userId="S::cbate@clarku.edu::ab67285a-b65f-411e-a26c-f36a607d0b1e" providerId="AD" clId="Web-{C93AA235-BCC3-E495-9977-1A084895AC08}" dt="2023-12-06T22:40:45.761" v="430"/>
          <ac:spMkLst>
            <pc:docMk/>
            <pc:sldMk cId="517258031" sldId="2319"/>
            <ac:spMk id="4" creationId="{DDC580F8-ABA7-704A-40AF-9106C15D28A4}"/>
          </ac:spMkLst>
        </pc:spChg>
        <pc:spChg chg="mod">
          <ac:chgData name="Bate, Clio" userId="S::cbate@clarku.edu::ab67285a-b65f-411e-a26c-f36a607d0b1e" providerId="AD" clId="Web-{C93AA235-BCC3-E495-9977-1A084895AC08}" dt="2023-12-06T22:45:55.786" v="624" actId="20577"/>
          <ac:spMkLst>
            <pc:docMk/>
            <pc:sldMk cId="517258031" sldId="2319"/>
            <ac:spMk id="10" creationId="{59CF7473-1771-65C4-6D63-8D3A299FD646}"/>
          </ac:spMkLst>
        </pc:spChg>
        <pc:extLst>
          <p:ext xmlns:p="http://schemas.openxmlformats.org/presentationml/2006/main" uri="{D6D511B9-2390-475A-947B-AFAB55BFBCF1}">
            <pc226:cmChg xmlns:pc226="http://schemas.microsoft.com/office/powerpoint/2022/06/main/command" chg="del">
              <pc226:chgData name="Bate, Clio" userId="S::cbate@clarku.edu::ab67285a-b65f-411e-a26c-f36a607d0b1e" providerId="AD" clId="Web-{C93AA235-BCC3-E495-9977-1A084895AC08}" dt="2023-12-06T22:27:18.673" v="0"/>
              <pc2:cmMkLst xmlns:pc2="http://schemas.microsoft.com/office/powerpoint/2019/9/main/command">
                <pc:docMk/>
                <pc:sldMk cId="517258031" sldId="2319"/>
                <pc2:cmMk id="{89DD7D9A-5199-432E-B604-49C4B3F13AAA}"/>
              </pc2:cmMkLst>
            </pc226:cmChg>
          </p:ext>
        </pc:extLst>
      </pc:sldChg>
      <pc:sldChg chg="addSp modSp ord">
        <pc:chgData name="Bate, Clio" userId="S::cbate@clarku.edu::ab67285a-b65f-411e-a26c-f36a607d0b1e" providerId="AD" clId="Web-{C93AA235-BCC3-E495-9977-1A084895AC08}" dt="2023-12-06T23:41:32.295" v="1008" actId="1076"/>
        <pc:sldMkLst>
          <pc:docMk/>
          <pc:sldMk cId="1490120938" sldId="2320"/>
        </pc:sldMkLst>
        <pc:spChg chg="add mod">
          <ac:chgData name="Bate, Clio" userId="S::cbate@clarku.edu::ab67285a-b65f-411e-a26c-f36a607d0b1e" providerId="AD" clId="Web-{C93AA235-BCC3-E495-9977-1A084895AC08}" dt="2023-12-06T22:40:45.761" v="430"/>
          <ac:spMkLst>
            <pc:docMk/>
            <pc:sldMk cId="1490120938" sldId="2320"/>
            <ac:spMk id="2" creationId="{2D01C073-B3E7-5EB8-F16A-6C5C079C29FA}"/>
          </ac:spMkLst>
        </pc:spChg>
        <pc:spChg chg="mod">
          <ac:chgData name="Bate, Clio" userId="S::cbate@clarku.edu::ab67285a-b65f-411e-a26c-f36a607d0b1e" providerId="AD" clId="Web-{C93AA235-BCC3-E495-9977-1A084895AC08}" dt="2023-12-06T23:41:32.295" v="1008" actId="1076"/>
          <ac:spMkLst>
            <pc:docMk/>
            <pc:sldMk cId="1490120938" sldId="2320"/>
            <ac:spMk id="8" creationId="{C1A0D43C-7FB8-9802-1364-EA85781B2E7A}"/>
          </ac:spMkLst>
        </pc:spChg>
      </pc:sldChg>
      <pc:sldChg chg="addSp modSp">
        <pc:chgData name="Bate, Clio" userId="S::cbate@clarku.edu::ab67285a-b65f-411e-a26c-f36a607d0b1e" providerId="AD" clId="Web-{C93AA235-BCC3-E495-9977-1A084895AC08}" dt="2023-12-06T23:14:55.121" v="947" actId="20577"/>
        <pc:sldMkLst>
          <pc:docMk/>
          <pc:sldMk cId="1607304201" sldId="2322"/>
        </pc:sldMkLst>
        <pc:spChg chg="mod">
          <ac:chgData name="Bate, Clio" userId="S::cbate@clarku.edu::ab67285a-b65f-411e-a26c-f36a607d0b1e" providerId="AD" clId="Web-{C93AA235-BCC3-E495-9977-1A084895AC08}" dt="2023-12-06T23:14:55.121" v="947" actId="20577"/>
          <ac:spMkLst>
            <pc:docMk/>
            <pc:sldMk cId="1607304201" sldId="2322"/>
            <ac:spMk id="3" creationId="{0E8F03E2-57C6-3699-8097-1BF98329F334}"/>
          </ac:spMkLst>
        </pc:spChg>
        <pc:spChg chg="add mod">
          <ac:chgData name="Bate, Clio" userId="S::cbate@clarku.edu::ab67285a-b65f-411e-a26c-f36a607d0b1e" providerId="AD" clId="Web-{C93AA235-BCC3-E495-9977-1A084895AC08}" dt="2023-12-06T22:40:45.761" v="430"/>
          <ac:spMkLst>
            <pc:docMk/>
            <pc:sldMk cId="1607304201" sldId="2322"/>
            <ac:spMk id="4" creationId="{263969A0-F5ED-46A5-AB28-B1AAB8E05920}"/>
          </ac:spMkLst>
        </pc:spChg>
      </pc:sldChg>
      <pc:sldChg chg="addSp modSp">
        <pc:chgData name="Bate, Clio" userId="S::cbate@clarku.edu::ab67285a-b65f-411e-a26c-f36a607d0b1e" providerId="AD" clId="Web-{C93AA235-BCC3-E495-9977-1A084895AC08}" dt="2023-12-06T22:40:45.761" v="430"/>
        <pc:sldMkLst>
          <pc:docMk/>
          <pc:sldMk cId="2573268746" sldId="2323"/>
        </pc:sldMkLst>
        <pc:spChg chg="add mod">
          <ac:chgData name="Bate, Clio" userId="S::cbate@clarku.edu::ab67285a-b65f-411e-a26c-f36a607d0b1e" providerId="AD" clId="Web-{C93AA235-BCC3-E495-9977-1A084895AC08}" dt="2023-12-06T22:40:45.761" v="430"/>
          <ac:spMkLst>
            <pc:docMk/>
            <pc:sldMk cId="2573268746" sldId="2323"/>
            <ac:spMk id="4" creationId="{2930A526-F8B4-E139-C452-EA1842A5B8AD}"/>
          </ac:spMkLst>
        </pc:spChg>
      </pc:sldChg>
      <pc:sldChg chg="addSp modSp">
        <pc:chgData name="Bate, Clio" userId="S::cbate@clarku.edu::ab67285a-b65f-411e-a26c-f36a607d0b1e" providerId="AD" clId="Web-{C93AA235-BCC3-E495-9977-1A084895AC08}" dt="2023-12-06T23:41:04.794" v="1000" actId="20577"/>
        <pc:sldMkLst>
          <pc:docMk/>
          <pc:sldMk cId="2786870237" sldId="2324"/>
        </pc:sldMkLst>
        <pc:spChg chg="add mod">
          <ac:chgData name="Bate, Clio" userId="S::cbate@clarku.edu::ab67285a-b65f-411e-a26c-f36a607d0b1e" providerId="AD" clId="Web-{C93AA235-BCC3-E495-9977-1A084895AC08}" dt="2023-12-06T22:40:45.761" v="430"/>
          <ac:spMkLst>
            <pc:docMk/>
            <pc:sldMk cId="2786870237" sldId="2324"/>
            <ac:spMk id="3" creationId="{D945A09A-D041-9A03-F736-43537E539ACB}"/>
          </ac:spMkLst>
        </pc:spChg>
        <pc:spChg chg="mod">
          <ac:chgData name="Bate, Clio" userId="S::cbate@clarku.edu::ab67285a-b65f-411e-a26c-f36a607d0b1e" providerId="AD" clId="Web-{C93AA235-BCC3-E495-9977-1A084895AC08}" dt="2023-12-06T23:41:04.794" v="1000" actId="20577"/>
          <ac:spMkLst>
            <pc:docMk/>
            <pc:sldMk cId="2786870237" sldId="2324"/>
            <ac:spMk id="8" creationId="{C1A0D43C-7FB8-9802-1364-EA85781B2E7A}"/>
          </ac:spMkLst>
        </pc:spChg>
      </pc:sldChg>
      <pc:sldChg chg="addSp modSp">
        <pc:chgData name="Bate, Clio" userId="S::cbate@clarku.edu::ab67285a-b65f-411e-a26c-f36a607d0b1e" providerId="AD" clId="Web-{C93AA235-BCC3-E495-9977-1A084895AC08}" dt="2023-12-06T22:40:45.761" v="430"/>
        <pc:sldMkLst>
          <pc:docMk/>
          <pc:sldMk cId="3273217236" sldId="2325"/>
        </pc:sldMkLst>
        <pc:spChg chg="add mod">
          <ac:chgData name="Bate, Clio" userId="S::cbate@clarku.edu::ab67285a-b65f-411e-a26c-f36a607d0b1e" providerId="AD" clId="Web-{C93AA235-BCC3-E495-9977-1A084895AC08}" dt="2023-12-06T22:40:45.761" v="430"/>
          <ac:spMkLst>
            <pc:docMk/>
            <pc:sldMk cId="3273217236" sldId="2325"/>
            <ac:spMk id="4" creationId="{9D2A13F2-4931-A862-2BD8-42763DDFEA01}"/>
          </ac:spMkLst>
        </pc:spChg>
      </pc:sldChg>
      <pc:sldChg chg="addSp modSp">
        <pc:chgData name="Bate, Clio" userId="S::cbate@clarku.edu::ab67285a-b65f-411e-a26c-f36a607d0b1e" providerId="AD" clId="Web-{C93AA235-BCC3-E495-9977-1A084895AC08}" dt="2023-12-06T23:23:33.980" v="963" actId="20577"/>
        <pc:sldMkLst>
          <pc:docMk/>
          <pc:sldMk cId="3861801144" sldId="2326"/>
        </pc:sldMkLst>
        <pc:spChg chg="mod">
          <ac:chgData name="Bate, Clio" userId="S::cbate@clarku.edu::ab67285a-b65f-411e-a26c-f36a607d0b1e" providerId="AD" clId="Web-{C93AA235-BCC3-E495-9977-1A084895AC08}" dt="2023-12-06T23:23:33.980" v="963" actId="20577"/>
          <ac:spMkLst>
            <pc:docMk/>
            <pc:sldMk cId="3861801144" sldId="2326"/>
            <ac:spMk id="6" creationId="{35665D6D-D5B3-A7F4-0683-D2857E3AE87C}"/>
          </ac:spMkLst>
        </pc:spChg>
        <pc:spChg chg="add mod">
          <ac:chgData name="Bate, Clio" userId="S::cbate@clarku.edu::ab67285a-b65f-411e-a26c-f36a607d0b1e" providerId="AD" clId="Web-{C93AA235-BCC3-E495-9977-1A084895AC08}" dt="2023-12-06T22:40:45.761" v="430"/>
          <ac:spMkLst>
            <pc:docMk/>
            <pc:sldMk cId="3861801144" sldId="2326"/>
            <ac:spMk id="9" creationId="{4C0E1C6D-0EEB-3342-7D5F-10FFA0FD5875}"/>
          </ac:spMkLst>
        </pc:spChg>
        <pc:spChg chg="mod">
          <ac:chgData name="Bate, Clio" userId="S::cbate@clarku.edu::ab67285a-b65f-411e-a26c-f36a607d0b1e" providerId="AD" clId="Web-{C93AA235-BCC3-E495-9977-1A084895AC08}" dt="2023-12-06T23:23:29.261" v="960" actId="20577"/>
          <ac:spMkLst>
            <pc:docMk/>
            <pc:sldMk cId="3861801144" sldId="2326"/>
            <ac:spMk id="13" creationId="{4E0D2187-E1E3-A24A-A6A8-0DAA4F4FBB17}"/>
          </ac:spMkLst>
        </pc:spChg>
      </pc:sldChg>
      <pc:sldChg chg="addSp modSp">
        <pc:chgData name="Bate, Clio" userId="S::cbate@clarku.edu::ab67285a-b65f-411e-a26c-f36a607d0b1e" providerId="AD" clId="Web-{C93AA235-BCC3-E495-9977-1A084895AC08}" dt="2023-12-06T22:40:45.761" v="430"/>
        <pc:sldMkLst>
          <pc:docMk/>
          <pc:sldMk cId="1651928587" sldId="2327"/>
        </pc:sldMkLst>
        <pc:spChg chg="add mod">
          <ac:chgData name="Bate, Clio" userId="S::cbate@clarku.edu::ab67285a-b65f-411e-a26c-f36a607d0b1e" providerId="AD" clId="Web-{C93AA235-BCC3-E495-9977-1A084895AC08}" dt="2023-12-06T22:40:45.761" v="430"/>
          <ac:spMkLst>
            <pc:docMk/>
            <pc:sldMk cId="1651928587" sldId="2327"/>
            <ac:spMk id="3" creationId="{96C4D900-B3EC-5257-B8D2-EC43560D6800}"/>
          </ac:spMkLst>
        </pc:spChg>
      </pc:sldChg>
      <pc:sldChg chg="addSp modSp">
        <pc:chgData name="Bate, Clio" userId="S::cbate@clarku.edu::ab67285a-b65f-411e-a26c-f36a607d0b1e" providerId="AD" clId="Web-{C93AA235-BCC3-E495-9977-1A084895AC08}" dt="2023-12-06T22:40:45.761" v="430"/>
        <pc:sldMkLst>
          <pc:docMk/>
          <pc:sldMk cId="3568743397" sldId="2328"/>
        </pc:sldMkLst>
        <pc:spChg chg="add mod">
          <ac:chgData name="Bate, Clio" userId="S::cbate@clarku.edu::ab67285a-b65f-411e-a26c-f36a607d0b1e" providerId="AD" clId="Web-{C93AA235-BCC3-E495-9977-1A084895AC08}" dt="2023-12-06T22:40:45.761" v="430"/>
          <ac:spMkLst>
            <pc:docMk/>
            <pc:sldMk cId="3568743397" sldId="2328"/>
            <ac:spMk id="2" creationId="{3EA816A2-42C6-E8D8-6737-2AFC19A783EE}"/>
          </ac:spMkLst>
        </pc:spChg>
      </pc:sldChg>
      <pc:sldChg chg="addSp modSp">
        <pc:chgData name="Bate, Clio" userId="S::cbate@clarku.edu::ab67285a-b65f-411e-a26c-f36a607d0b1e" providerId="AD" clId="Web-{C93AA235-BCC3-E495-9977-1A084895AC08}" dt="2023-12-06T22:40:45.761" v="430"/>
        <pc:sldMkLst>
          <pc:docMk/>
          <pc:sldMk cId="3831120313" sldId="2329"/>
        </pc:sldMkLst>
        <pc:spChg chg="add mod">
          <ac:chgData name="Bate, Clio" userId="S::cbate@clarku.edu::ab67285a-b65f-411e-a26c-f36a607d0b1e" providerId="AD" clId="Web-{C93AA235-BCC3-E495-9977-1A084895AC08}" dt="2023-12-06T22:40:45.761" v="430"/>
          <ac:spMkLst>
            <pc:docMk/>
            <pc:sldMk cId="3831120313" sldId="2329"/>
            <ac:spMk id="3" creationId="{FAE6DEAB-C317-A6AC-FBC9-7580D15B0B3A}"/>
          </ac:spMkLst>
        </pc:spChg>
        <pc:spChg chg="mod">
          <ac:chgData name="Bate, Clio" userId="S::cbate@clarku.edu::ab67285a-b65f-411e-a26c-f36a607d0b1e" providerId="AD" clId="Web-{C93AA235-BCC3-E495-9977-1A084895AC08}" dt="2023-12-06T22:29:34.146" v="52" actId="20577"/>
          <ac:spMkLst>
            <pc:docMk/>
            <pc:sldMk cId="3831120313" sldId="2329"/>
            <ac:spMk id="4" creationId="{B28FB728-C7A8-079A-E1C4-A223320B7D0D}"/>
          </ac:spMkLst>
        </pc:spChg>
      </pc:sldChg>
      <pc:sldChg chg="addSp modSp">
        <pc:chgData name="Bate, Clio" userId="S::cbate@clarku.edu::ab67285a-b65f-411e-a26c-f36a607d0b1e" providerId="AD" clId="Web-{C93AA235-BCC3-E495-9977-1A084895AC08}" dt="2023-12-06T23:44:54.285" v="1171" actId="20577"/>
        <pc:sldMkLst>
          <pc:docMk/>
          <pc:sldMk cId="3270600647" sldId="2330"/>
        </pc:sldMkLst>
        <pc:spChg chg="mod">
          <ac:chgData name="Bate, Clio" userId="S::cbate@clarku.edu::ab67285a-b65f-411e-a26c-f36a607d0b1e" providerId="AD" clId="Web-{C93AA235-BCC3-E495-9977-1A084895AC08}" dt="2023-12-06T23:44:54.285" v="1171" actId="20577"/>
          <ac:spMkLst>
            <pc:docMk/>
            <pc:sldMk cId="3270600647" sldId="2330"/>
            <ac:spMk id="8" creationId="{A05253D9-E418-8D07-57EC-DAF7EF85890E}"/>
          </ac:spMkLst>
        </pc:spChg>
        <pc:spChg chg="add mod">
          <ac:chgData name="Bate, Clio" userId="S::cbate@clarku.edu::ab67285a-b65f-411e-a26c-f36a607d0b1e" providerId="AD" clId="Web-{C93AA235-BCC3-E495-9977-1A084895AC08}" dt="2023-12-06T22:40:45.761" v="430"/>
          <ac:spMkLst>
            <pc:docMk/>
            <pc:sldMk cId="3270600647" sldId="2330"/>
            <ac:spMk id="9" creationId="{1730F691-8357-233B-E8CD-0B0201ECE259}"/>
          </ac:spMkLst>
        </pc:spChg>
      </pc:sldChg>
      <pc:sldChg chg="modSp">
        <pc:chgData name="Bate, Clio" userId="S::cbate@clarku.edu::ab67285a-b65f-411e-a26c-f36a607d0b1e" providerId="AD" clId="Web-{C93AA235-BCC3-E495-9977-1A084895AC08}" dt="2023-12-06T22:41:55.997" v="446" actId="20577"/>
        <pc:sldMkLst>
          <pc:docMk/>
          <pc:sldMk cId="3515145178" sldId="2332"/>
        </pc:sldMkLst>
        <pc:spChg chg="mod">
          <ac:chgData name="Bate, Clio" userId="S::cbate@clarku.edu::ab67285a-b65f-411e-a26c-f36a607d0b1e" providerId="AD" clId="Web-{C93AA235-BCC3-E495-9977-1A084895AC08}" dt="2023-12-06T22:41:55.997" v="446" actId="20577"/>
          <ac:spMkLst>
            <pc:docMk/>
            <pc:sldMk cId="3515145178" sldId="2332"/>
            <ac:spMk id="4" creationId="{1F6B367B-2386-B06C-1C9D-B903BE2AA149}"/>
          </ac:spMkLst>
        </pc:spChg>
      </pc:sldChg>
      <pc:sldChg chg="modSp">
        <pc:chgData name="Bate, Clio" userId="S::cbate@clarku.edu::ab67285a-b65f-411e-a26c-f36a607d0b1e" providerId="AD" clId="Web-{C93AA235-BCC3-E495-9977-1A084895AC08}" dt="2023-12-06T23:23:22.183" v="958" actId="20577"/>
        <pc:sldMkLst>
          <pc:docMk/>
          <pc:sldMk cId="966782458" sldId="2333"/>
        </pc:sldMkLst>
        <pc:spChg chg="mod">
          <ac:chgData name="Bate, Clio" userId="S::cbate@clarku.edu::ab67285a-b65f-411e-a26c-f36a607d0b1e" providerId="AD" clId="Web-{C93AA235-BCC3-E495-9977-1A084895AC08}" dt="2023-12-06T23:23:11.745" v="956" actId="20577"/>
          <ac:spMkLst>
            <pc:docMk/>
            <pc:sldMk cId="966782458" sldId="2333"/>
            <ac:spMk id="2" creationId="{92286BB3-2136-3323-DFAE-014CAD01B7B5}"/>
          </ac:spMkLst>
        </pc:spChg>
        <pc:spChg chg="mod">
          <ac:chgData name="Bate, Clio" userId="S::cbate@clarku.edu::ab67285a-b65f-411e-a26c-f36a607d0b1e" providerId="AD" clId="Web-{C93AA235-BCC3-E495-9977-1A084895AC08}" dt="2023-12-06T23:22:58.089" v="952" actId="14100"/>
          <ac:spMkLst>
            <pc:docMk/>
            <pc:sldMk cId="966782458" sldId="2333"/>
            <ac:spMk id="3" creationId="{5FD88530-C74A-2798-18C0-648E68C3B5A4}"/>
          </ac:spMkLst>
        </pc:spChg>
        <pc:spChg chg="mod">
          <ac:chgData name="Bate, Clio" userId="S::cbate@clarku.edu::ab67285a-b65f-411e-a26c-f36a607d0b1e" providerId="AD" clId="Web-{C93AA235-BCC3-E495-9977-1A084895AC08}" dt="2023-12-06T22:41:43.059" v="439" actId="20577"/>
          <ac:spMkLst>
            <pc:docMk/>
            <pc:sldMk cId="966782458" sldId="2333"/>
            <ac:spMk id="4" creationId="{1F6B367B-2386-B06C-1C9D-B903BE2AA149}"/>
          </ac:spMkLst>
        </pc:spChg>
        <pc:spChg chg="mod">
          <ac:chgData name="Bate, Clio" userId="S::cbate@clarku.edu::ab67285a-b65f-411e-a26c-f36a607d0b1e" providerId="AD" clId="Web-{C93AA235-BCC3-E495-9977-1A084895AC08}" dt="2023-12-06T23:23:22.183" v="958" actId="20577"/>
          <ac:spMkLst>
            <pc:docMk/>
            <pc:sldMk cId="966782458" sldId="2333"/>
            <ac:spMk id="8" creationId="{725E988F-B653-2ED7-2215-2367A9F2FC66}"/>
          </ac:spMkLst>
        </pc:spChg>
      </pc:sldChg>
      <pc:sldChg chg="modSp">
        <pc:chgData name="Bate, Clio" userId="S::cbate@clarku.edu::ab67285a-b65f-411e-a26c-f36a607d0b1e" providerId="AD" clId="Web-{C93AA235-BCC3-E495-9977-1A084895AC08}" dt="2023-12-06T22:42:00.701" v="449" actId="20577"/>
        <pc:sldMkLst>
          <pc:docMk/>
          <pc:sldMk cId="2428606639" sldId="2334"/>
        </pc:sldMkLst>
        <pc:spChg chg="mod">
          <ac:chgData name="Bate, Clio" userId="S::cbate@clarku.edu::ab67285a-b65f-411e-a26c-f36a607d0b1e" providerId="AD" clId="Web-{C93AA235-BCC3-E495-9977-1A084895AC08}" dt="2023-12-06T22:42:00.701" v="449" actId="20577"/>
          <ac:spMkLst>
            <pc:docMk/>
            <pc:sldMk cId="2428606639" sldId="2334"/>
            <ac:spMk id="4" creationId="{26F392AA-24AB-A8BA-B98B-B64C4F9442BB}"/>
          </ac:spMkLst>
        </pc:spChg>
      </pc:sldChg>
      <pc:sldChg chg="addSp modSp">
        <pc:chgData name="Bate, Clio" userId="S::cbate@clarku.edu::ab67285a-b65f-411e-a26c-f36a607d0b1e" providerId="AD" clId="Web-{C93AA235-BCC3-E495-9977-1A084895AC08}" dt="2023-12-06T22:40:45.761" v="430"/>
        <pc:sldMkLst>
          <pc:docMk/>
          <pc:sldMk cId="2295900676" sldId="2335"/>
        </pc:sldMkLst>
        <pc:spChg chg="add mod">
          <ac:chgData name="Bate, Clio" userId="S::cbate@clarku.edu::ab67285a-b65f-411e-a26c-f36a607d0b1e" providerId="AD" clId="Web-{C93AA235-BCC3-E495-9977-1A084895AC08}" dt="2023-12-06T22:40:45.761" v="430"/>
          <ac:spMkLst>
            <pc:docMk/>
            <pc:sldMk cId="2295900676" sldId="2335"/>
            <ac:spMk id="2" creationId="{31CA467A-1065-3698-115D-4356735AAEB3}"/>
          </ac:spMkLst>
        </pc:spChg>
      </pc:sldChg>
      <pc:sldChg chg="addSp modSp">
        <pc:chgData name="Bate, Clio" userId="S::cbate@clarku.edu::ab67285a-b65f-411e-a26c-f36a607d0b1e" providerId="AD" clId="Web-{C93AA235-BCC3-E495-9977-1A084895AC08}" dt="2023-12-06T22:40:45.761" v="430"/>
        <pc:sldMkLst>
          <pc:docMk/>
          <pc:sldMk cId="3116068388" sldId="2336"/>
        </pc:sldMkLst>
        <pc:spChg chg="add mod">
          <ac:chgData name="Bate, Clio" userId="S::cbate@clarku.edu::ab67285a-b65f-411e-a26c-f36a607d0b1e" providerId="AD" clId="Web-{C93AA235-BCC3-E495-9977-1A084895AC08}" dt="2023-12-06T22:40:45.761" v="430"/>
          <ac:spMkLst>
            <pc:docMk/>
            <pc:sldMk cId="3116068388" sldId="2336"/>
            <ac:spMk id="3" creationId="{69303B68-8653-BBBD-CCAB-80FD640A1937}"/>
          </ac:spMkLst>
        </pc:spChg>
      </pc:sldChg>
      <pc:sldChg chg="addSp modSp">
        <pc:chgData name="Bate, Clio" userId="S::cbate@clarku.edu::ab67285a-b65f-411e-a26c-f36a607d0b1e" providerId="AD" clId="Web-{C93AA235-BCC3-E495-9977-1A084895AC08}" dt="2023-12-06T22:40:45.761" v="430"/>
        <pc:sldMkLst>
          <pc:docMk/>
          <pc:sldMk cId="940679311" sldId="2337"/>
        </pc:sldMkLst>
        <pc:spChg chg="add mod">
          <ac:chgData name="Bate, Clio" userId="S::cbate@clarku.edu::ab67285a-b65f-411e-a26c-f36a607d0b1e" providerId="AD" clId="Web-{C93AA235-BCC3-E495-9977-1A084895AC08}" dt="2023-12-06T22:40:45.761" v="430"/>
          <ac:spMkLst>
            <pc:docMk/>
            <pc:sldMk cId="940679311" sldId="2337"/>
            <ac:spMk id="3" creationId="{0257D9D5-D6D7-C97B-C37A-9CF79F991CC2}"/>
          </ac:spMkLst>
        </pc:spChg>
      </pc:sldChg>
      <pc:sldChg chg="addSp modSp">
        <pc:chgData name="Bate, Clio" userId="S::cbate@clarku.edu::ab67285a-b65f-411e-a26c-f36a607d0b1e" providerId="AD" clId="Web-{C93AA235-BCC3-E495-9977-1A084895AC08}" dt="2023-12-06T22:40:45.761" v="430"/>
        <pc:sldMkLst>
          <pc:docMk/>
          <pc:sldMk cId="3599439316" sldId="2338"/>
        </pc:sldMkLst>
        <pc:spChg chg="add mod">
          <ac:chgData name="Bate, Clio" userId="S::cbate@clarku.edu::ab67285a-b65f-411e-a26c-f36a607d0b1e" providerId="AD" clId="Web-{C93AA235-BCC3-E495-9977-1A084895AC08}" dt="2023-12-06T22:40:45.761" v="430"/>
          <ac:spMkLst>
            <pc:docMk/>
            <pc:sldMk cId="3599439316" sldId="2338"/>
            <ac:spMk id="4" creationId="{0EBD4067-B6EC-4158-200C-E31323578CC7}"/>
          </ac:spMkLst>
        </pc:spChg>
      </pc:sldChg>
      <pc:sldChg chg="addSp modSp">
        <pc:chgData name="Bate, Clio" userId="S::cbate@clarku.edu::ab67285a-b65f-411e-a26c-f36a607d0b1e" providerId="AD" clId="Web-{C93AA235-BCC3-E495-9977-1A084895AC08}" dt="2023-12-06T22:40:45.761" v="430"/>
        <pc:sldMkLst>
          <pc:docMk/>
          <pc:sldMk cId="187732994" sldId="2339"/>
        </pc:sldMkLst>
        <pc:spChg chg="add mod">
          <ac:chgData name="Bate, Clio" userId="S::cbate@clarku.edu::ab67285a-b65f-411e-a26c-f36a607d0b1e" providerId="AD" clId="Web-{C93AA235-BCC3-E495-9977-1A084895AC08}" dt="2023-12-06T22:40:45.761" v="430"/>
          <ac:spMkLst>
            <pc:docMk/>
            <pc:sldMk cId="187732994" sldId="2339"/>
            <ac:spMk id="3" creationId="{7CB7247B-8524-FF40-B167-EA265D0286CE}"/>
          </ac:spMkLst>
        </pc:spChg>
      </pc:sldChg>
      <pc:sldChg chg="addSp modSp">
        <pc:chgData name="Bate, Clio" userId="S::cbate@clarku.edu::ab67285a-b65f-411e-a26c-f36a607d0b1e" providerId="AD" clId="Web-{C93AA235-BCC3-E495-9977-1A084895AC08}" dt="2023-12-06T23:17:06.265" v="949" actId="1076"/>
        <pc:sldMkLst>
          <pc:docMk/>
          <pc:sldMk cId="417314127" sldId="2340"/>
        </pc:sldMkLst>
        <pc:spChg chg="mod">
          <ac:chgData name="Bate, Clio" userId="S::cbate@clarku.edu::ab67285a-b65f-411e-a26c-f36a607d0b1e" providerId="AD" clId="Web-{C93AA235-BCC3-E495-9977-1A084895AC08}" dt="2023-12-06T23:17:06.265" v="949" actId="1076"/>
          <ac:spMkLst>
            <pc:docMk/>
            <pc:sldMk cId="417314127" sldId="2340"/>
            <ac:spMk id="2" creationId="{5549D8F8-FEE4-8E89-6B6B-45271E407B3A}"/>
          </ac:spMkLst>
        </pc:spChg>
        <pc:spChg chg="add mod">
          <ac:chgData name="Bate, Clio" userId="S::cbate@clarku.edu::ab67285a-b65f-411e-a26c-f36a607d0b1e" providerId="AD" clId="Web-{C93AA235-BCC3-E495-9977-1A084895AC08}" dt="2023-12-06T22:40:45.761" v="430"/>
          <ac:spMkLst>
            <pc:docMk/>
            <pc:sldMk cId="417314127" sldId="2340"/>
            <ac:spMk id="3" creationId="{31B8A2CA-8334-3676-0866-7859C6771DEF}"/>
          </ac:spMkLst>
        </pc:spChg>
      </pc:sldChg>
      <pc:sldChg chg="addSp modSp">
        <pc:chgData name="Bate, Clio" userId="S::cbate@clarku.edu::ab67285a-b65f-411e-a26c-f36a607d0b1e" providerId="AD" clId="Web-{C93AA235-BCC3-E495-9977-1A084895AC08}" dt="2023-12-06T22:40:45.761" v="430"/>
        <pc:sldMkLst>
          <pc:docMk/>
          <pc:sldMk cId="1554261876" sldId="2341"/>
        </pc:sldMkLst>
        <pc:spChg chg="add mod">
          <ac:chgData name="Bate, Clio" userId="S::cbate@clarku.edu::ab67285a-b65f-411e-a26c-f36a607d0b1e" providerId="AD" clId="Web-{C93AA235-BCC3-E495-9977-1A084895AC08}" dt="2023-12-06T22:40:45.761" v="430"/>
          <ac:spMkLst>
            <pc:docMk/>
            <pc:sldMk cId="1554261876" sldId="2341"/>
            <ac:spMk id="2" creationId="{1C7BFDB9-EE6B-981F-2A66-3486CD5031BF}"/>
          </ac:spMkLst>
        </pc:spChg>
      </pc:sldChg>
      <pc:sldChg chg="modSp">
        <pc:chgData name="Bate, Clio" userId="S::cbate@clarku.edu::ab67285a-b65f-411e-a26c-f36a607d0b1e" providerId="AD" clId="Web-{C93AA235-BCC3-E495-9977-1A084895AC08}" dt="2023-12-06T22:41:49.028" v="441" actId="20577"/>
        <pc:sldMkLst>
          <pc:docMk/>
          <pc:sldMk cId="2762729772" sldId="2342"/>
        </pc:sldMkLst>
        <pc:spChg chg="mod">
          <ac:chgData name="Bate, Clio" userId="S::cbate@clarku.edu::ab67285a-b65f-411e-a26c-f36a607d0b1e" providerId="AD" clId="Web-{C93AA235-BCC3-E495-9977-1A084895AC08}" dt="2023-12-06T22:41:49.028" v="441" actId="20577"/>
          <ac:spMkLst>
            <pc:docMk/>
            <pc:sldMk cId="2762729772" sldId="2342"/>
            <ac:spMk id="4" creationId="{2F3B22EF-4149-4630-CA61-26F6140EFB68}"/>
          </ac:spMkLst>
        </pc:spChg>
      </pc:sldChg>
      <pc:sldMasterChg chg="mod modSldLayout">
        <pc:chgData name="Bate, Clio" userId="S::cbate@clarku.edu::ab67285a-b65f-411e-a26c-f36a607d0b1e" providerId="AD" clId="Web-{C93AA235-BCC3-E495-9977-1A084895AC08}" dt="2023-12-06T22:40:45.761" v="430"/>
        <pc:sldMasterMkLst>
          <pc:docMk/>
          <pc:sldMasterMk cId="4239254154" sldId="2147483773"/>
        </pc:sldMasterMkLst>
        <pc:sldLayoutChg chg="mod">
          <pc:chgData name="Bate, Clio" userId="S::cbate@clarku.edu::ab67285a-b65f-411e-a26c-f36a607d0b1e" providerId="AD" clId="Web-{C93AA235-BCC3-E495-9977-1A084895AC08}" dt="2023-12-06T22:40:45.761" v="430"/>
          <pc:sldLayoutMkLst>
            <pc:docMk/>
            <pc:sldMasterMk cId="4239254154" sldId="2147483773"/>
            <pc:sldLayoutMk cId="3253573371" sldId="2147483774"/>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161714953" sldId="2147483775"/>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59975673" sldId="2147483776"/>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3056076776" sldId="2147483777"/>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787320673" sldId="2147483778"/>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2545585860" sldId="2147483779"/>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104385957" sldId="2147483780"/>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3113790390" sldId="2147483781"/>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2851470249" sldId="2147483782"/>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2148318617" sldId="2147483783"/>
          </pc:sldLayoutMkLst>
        </pc:sldLayoutChg>
        <pc:sldLayoutChg chg="mod">
          <pc:chgData name="Bate, Clio" userId="S::cbate@clarku.edu::ab67285a-b65f-411e-a26c-f36a607d0b1e" providerId="AD" clId="Web-{C93AA235-BCC3-E495-9977-1A084895AC08}" dt="2023-12-06T22:40:45.761" v="430"/>
          <pc:sldLayoutMkLst>
            <pc:docMk/>
            <pc:sldMasterMk cId="4239254154" sldId="2147483773"/>
            <pc:sldLayoutMk cId="4194176563" sldId="2147483784"/>
          </pc:sldLayoutMkLst>
        </pc:sldLayoutChg>
      </pc:sldMasterChg>
    </pc:docChg>
  </pc:docChgLst>
  <pc:docChgLst>
    <pc:chgData clId="Web-{1037A91F-A704-C640-6C66-B3738D2A7470}"/>
    <pc:docChg chg="modSld">
      <pc:chgData name="" userId="" providerId="" clId="Web-{1037A91F-A704-C640-6C66-B3738D2A7470}" dt="2023-12-12T16:57:50.375" v="1" actId="20577"/>
      <pc:docMkLst>
        <pc:docMk/>
      </pc:docMkLst>
      <pc:sldChg chg="modSp">
        <pc:chgData name="" userId="" providerId="" clId="Web-{1037A91F-A704-C640-6C66-B3738D2A7470}" dt="2023-12-12T16:57:50.375" v="1" actId="20577"/>
        <pc:sldMkLst>
          <pc:docMk/>
          <pc:sldMk cId="2989065251" sldId="2277"/>
        </pc:sldMkLst>
        <pc:spChg chg="mod">
          <ac:chgData name="" userId="" providerId="" clId="Web-{1037A91F-A704-C640-6C66-B3738D2A7470}" dt="2023-12-12T16:57:50.375" v="1" actId="20577"/>
          <ac:spMkLst>
            <pc:docMk/>
            <pc:sldMk cId="2989065251" sldId="2277"/>
            <ac:spMk id="3" creationId="{DBA5D6A9-F137-76F8-A9E3-D562840A4CF6}"/>
          </ac:spMkLst>
        </pc:spChg>
      </pc:sldChg>
    </pc:docChg>
  </pc:docChgLst>
  <pc:docChgLst>
    <pc:chgData name="Ruan, Yu-Yun" userId="S::yruan@clarku.edu::0001fc11-9e80-4baf-9cbc-8df1ae69c88e" providerId="AD" clId="Web-{41920881-3982-C9D2-F892-23096E3774FB}"/>
    <pc:docChg chg="modSld">
      <pc:chgData name="Ruan, Yu-Yun" userId="S::yruan@clarku.edu::0001fc11-9e80-4baf-9cbc-8df1ae69c88e" providerId="AD" clId="Web-{41920881-3982-C9D2-F892-23096E3774FB}" dt="2023-12-13T00:15:43.928" v="7" actId="1076"/>
      <pc:docMkLst>
        <pc:docMk/>
      </pc:docMkLst>
      <pc:sldChg chg="addSp delSp modSp">
        <pc:chgData name="Ruan, Yu-Yun" userId="S::yruan@clarku.edu::0001fc11-9e80-4baf-9cbc-8df1ae69c88e" providerId="AD" clId="Web-{41920881-3982-C9D2-F892-23096E3774FB}" dt="2023-12-13T00:15:43.928" v="7" actId="1076"/>
        <pc:sldMkLst>
          <pc:docMk/>
          <pc:sldMk cId="3568743397" sldId="2328"/>
        </pc:sldMkLst>
        <pc:picChg chg="add mod">
          <ac:chgData name="Ruan, Yu-Yun" userId="S::yruan@clarku.edu::0001fc11-9e80-4baf-9cbc-8df1ae69c88e" providerId="AD" clId="Web-{41920881-3982-C9D2-F892-23096E3774FB}" dt="2023-12-13T00:15:22.865" v="6" actId="1076"/>
          <ac:picMkLst>
            <pc:docMk/>
            <pc:sldMk cId="3568743397" sldId="2328"/>
            <ac:picMk id="4" creationId="{4EBE3BB7-8D15-08D9-22B4-66C2DB951FA2}"/>
          </ac:picMkLst>
        </pc:picChg>
        <pc:picChg chg="mod">
          <ac:chgData name="Ruan, Yu-Yun" userId="S::yruan@clarku.edu::0001fc11-9e80-4baf-9cbc-8df1ae69c88e" providerId="AD" clId="Web-{41920881-3982-C9D2-F892-23096E3774FB}" dt="2023-12-13T00:15:43.928" v="7" actId="1076"/>
          <ac:picMkLst>
            <pc:docMk/>
            <pc:sldMk cId="3568743397" sldId="2328"/>
            <ac:picMk id="10" creationId="{B66A2157-5A74-5FD6-7A77-55EB35B3A54E}"/>
          </ac:picMkLst>
        </pc:picChg>
        <pc:picChg chg="del">
          <ac:chgData name="Ruan, Yu-Yun" userId="S::yruan@clarku.edu::0001fc11-9e80-4baf-9cbc-8df1ae69c88e" providerId="AD" clId="Web-{41920881-3982-C9D2-F892-23096E3774FB}" dt="2023-12-13T00:14:49.223" v="0"/>
          <ac:picMkLst>
            <pc:docMk/>
            <pc:sldMk cId="3568743397" sldId="2328"/>
            <ac:picMk id="11" creationId="{6C159D62-E7D9-0DA3-F3C2-7446C16B29F4}"/>
          </ac:picMkLst>
        </pc:picChg>
      </pc:sldChg>
    </pc:docChg>
  </pc:docChgLst>
  <pc:docChgLst>
    <pc:chgData name="Bharadwaj, Esha" userId="S::ebharadwaj@clarku.edu::ef01bdeb-36b1-44a4-9ad5-66466b623a30" providerId="AD" clId="Web-{3617AA4C-36F8-DEAA-4ED5-49BFFD73767B}"/>
    <pc:docChg chg="modSld">
      <pc:chgData name="Bharadwaj, Esha" userId="S::ebharadwaj@clarku.edu::ef01bdeb-36b1-44a4-9ad5-66466b623a30" providerId="AD" clId="Web-{3617AA4C-36F8-DEAA-4ED5-49BFFD73767B}" dt="2023-12-12T21:03:46.109" v="20" actId="1076"/>
      <pc:docMkLst>
        <pc:docMk/>
      </pc:docMkLst>
      <pc:sldChg chg="addSp delSp modSp">
        <pc:chgData name="Bharadwaj, Esha" userId="S::ebharadwaj@clarku.edu::ef01bdeb-36b1-44a4-9ad5-66466b623a30" providerId="AD" clId="Web-{3617AA4C-36F8-DEAA-4ED5-49BFFD73767B}" dt="2023-12-12T21:03:46.109" v="20" actId="1076"/>
        <pc:sldMkLst>
          <pc:docMk/>
          <pc:sldMk cId="3861801144" sldId="2326"/>
        </pc:sldMkLst>
        <pc:spChg chg="mod">
          <ac:chgData name="Bharadwaj, Esha" userId="S::ebharadwaj@clarku.edu::ef01bdeb-36b1-44a4-9ad5-66466b623a30" providerId="AD" clId="Web-{3617AA4C-36F8-DEAA-4ED5-49BFFD73767B}" dt="2023-12-12T21:03:15.061" v="12" actId="1076"/>
          <ac:spMkLst>
            <pc:docMk/>
            <pc:sldMk cId="3861801144" sldId="2326"/>
            <ac:spMk id="6" creationId="{35665D6D-D5B3-A7F4-0683-D2857E3AE87C}"/>
          </ac:spMkLst>
        </pc:spChg>
        <pc:spChg chg="add del mod">
          <ac:chgData name="Bharadwaj, Esha" userId="S::ebharadwaj@clarku.edu::ef01bdeb-36b1-44a4-9ad5-66466b623a30" providerId="AD" clId="Web-{3617AA4C-36F8-DEAA-4ED5-49BFFD73767B}" dt="2023-12-12T21:00:17.243" v="2"/>
          <ac:spMkLst>
            <pc:docMk/>
            <pc:sldMk cId="3861801144" sldId="2326"/>
            <ac:spMk id="14" creationId="{558CDEE4-1A2B-84AD-40B0-9DE23003A23D}"/>
          </ac:spMkLst>
        </pc:spChg>
        <pc:spChg chg="add del mod">
          <ac:chgData name="Bharadwaj, Esha" userId="S::ebharadwaj@clarku.edu::ef01bdeb-36b1-44a4-9ad5-66466b623a30" providerId="AD" clId="Web-{3617AA4C-36F8-DEAA-4ED5-49BFFD73767B}" dt="2023-12-12T21:02:52.826" v="4"/>
          <ac:spMkLst>
            <pc:docMk/>
            <pc:sldMk cId="3861801144" sldId="2326"/>
            <ac:spMk id="16" creationId="{5D6EFF58-8EC8-66F8-783A-DC76B6F6AF3E}"/>
          </ac:spMkLst>
        </pc:spChg>
        <pc:picChg chg="add del">
          <ac:chgData name="Bharadwaj, Esha" userId="S::ebharadwaj@clarku.edu::ef01bdeb-36b1-44a4-9ad5-66466b623a30" providerId="AD" clId="Web-{3617AA4C-36F8-DEAA-4ED5-49BFFD73767B}" dt="2023-12-12T21:02:35.529" v="3"/>
          <ac:picMkLst>
            <pc:docMk/>
            <pc:sldMk cId="3861801144" sldId="2326"/>
            <ac:picMk id="4" creationId="{FA7C9615-3EF2-418F-D629-355739B1C040}"/>
          </ac:picMkLst>
        </pc:picChg>
        <pc:picChg chg="mod ord">
          <ac:chgData name="Bharadwaj, Esha" userId="S::ebharadwaj@clarku.edu::ef01bdeb-36b1-44a4-9ad5-66466b623a30" providerId="AD" clId="Web-{3617AA4C-36F8-DEAA-4ED5-49BFFD73767B}" dt="2023-12-12T21:03:46.109" v="20" actId="1076"/>
          <ac:picMkLst>
            <pc:docMk/>
            <pc:sldMk cId="3861801144" sldId="2326"/>
            <ac:picMk id="7" creationId="{7D4B033A-AB90-10BB-F14F-74B5A4255CBC}"/>
          </ac:picMkLst>
        </pc:picChg>
        <pc:picChg chg="mod">
          <ac:chgData name="Bharadwaj, Esha" userId="S::ebharadwaj@clarku.edu::ef01bdeb-36b1-44a4-9ad5-66466b623a30" providerId="AD" clId="Web-{3617AA4C-36F8-DEAA-4ED5-49BFFD73767B}" dt="2023-12-12T21:03:19.296" v="14" actId="1076"/>
          <ac:picMkLst>
            <pc:docMk/>
            <pc:sldMk cId="3861801144" sldId="2326"/>
            <ac:picMk id="10" creationId="{18259980-D022-BB52-F692-65CBD9569DE7}"/>
          </ac:picMkLst>
        </pc:picChg>
        <pc:picChg chg="add mod ord">
          <ac:chgData name="Bharadwaj, Esha" userId="S::ebharadwaj@clarku.edu::ef01bdeb-36b1-44a4-9ad5-66466b623a30" providerId="AD" clId="Web-{3617AA4C-36F8-DEAA-4ED5-49BFFD73767B}" dt="2023-12-12T21:03:42.062" v="19" actId="1076"/>
          <ac:picMkLst>
            <pc:docMk/>
            <pc:sldMk cId="3861801144" sldId="2326"/>
            <ac:picMk id="17" creationId="{890028E9-0C7D-F8F5-F528-2BE955907F9B}"/>
          </ac:picMkLst>
        </pc:picChg>
      </pc:sldChg>
    </pc:docChg>
  </pc:docChgLst>
  <pc:docChgLst>
    <pc:chgData name="Ruan, Yu-Yun" userId="S::yruan@clarku.edu::0001fc11-9e80-4baf-9cbc-8df1ae69c88e" providerId="AD" clId="Web-{8838A7AD-539C-91C4-13F6-D6D38CEAF780}"/>
    <pc:docChg chg="addSld delSld modSld addSection delSection">
      <pc:chgData name="Ruan, Yu-Yun" userId="S::yruan@clarku.edu::0001fc11-9e80-4baf-9cbc-8df1ae69c88e" providerId="AD" clId="Web-{8838A7AD-539C-91C4-13F6-D6D38CEAF780}" dt="2023-12-06T23:33:02.654" v="191" actId="20577"/>
      <pc:docMkLst>
        <pc:docMk/>
      </pc:docMkLst>
      <pc:sldChg chg="del">
        <pc:chgData name="Ruan, Yu-Yun" userId="S::yruan@clarku.edu::0001fc11-9e80-4baf-9cbc-8df1ae69c88e" providerId="AD" clId="Web-{8838A7AD-539C-91C4-13F6-D6D38CEAF780}" dt="2023-12-06T22:01:16.413" v="1"/>
        <pc:sldMkLst>
          <pc:docMk/>
          <pc:sldMk cId="792839502" sldId="2281"/>
        </pc:sldMkLst>
      </pc:sldChg>
      <pc:sldChg chg="addSp delSp modSp">
        <pc:chgData name="Ruan, Yu-Yun" userId="S::yruan@clarku.edu::0001fc11-9e80-4baf-9cbc-8df1ae69c88e" providerId="AD" clId="Web-{8838A7AD-539C-91C4-13F6-D6D38CEAF780}" dt="2023-12-06T22:22:51.916" v="68" actId="1076"/>
        <pc:sldMkLst>
          <pc:docMk/>
          <pc:sldMk cId="3237286985" sldId="2290"/>
        </pc:sldMkLst>
        <pc:spChg chg="del">
          <ac:chgData name="Ruan, Yu-Yun" userId="S::yruan@clarku.edu::0001fc11-9e80-4baf-9cbc-8df1ae69c88e" providerId="AD" clId="Web-{8838A7AD-539C-91C4-13F6-D6D38CEAF780}" dt="2023-12-06T22:22:49.291" v="66"/>
          <ac:spMkLst>
            <pc:docMk/>
            <pc:sldMk cId="3237286985" sldId="2290"/>
            <ac:spMk id="5" creationId="{9621E22D-2A20-FE98-A36D-75E59A373459}"/>
          </ac:spMkLst>
        </pc:spChg>
        <pc:spChg chg="add mod">
          <ac:chgData name="Ruan, Yu-Yun" userId="S::yruan@clarku.edu::0001fc11-9e80-4baf-9cbc-8df1ae69c88e" providerId="AD" clId="Web-{8838A7AD-539C-91C4-13F6-D6D38CEAF780}" dt="2023-12-06T22:22:51.916" v="68" actId="1076"/>
          <ac:spMkLst>
            <pc:docMk/>
            <pc:sldMk cId="3237286985" sldId="2290"/>
            <ac:spMk id="6" creationId="{3595EF8B-7D47-8EAA-F456-B1C99A8ED077}"/>
          </ac:spMkLst>
        </pc:spChg>
      </pc:sldChg>
      <pc:sldChg chg="addSp delSp modSp">
        <pc:chgData name="Ruan, Yu-Yun" userId="S::yruan@clarku.edu::0001fc11-9e80-4baf-9cbc-8df1ae69c88e" providerId="AD" clId="Web-{8838A7AD-539C-91C4-13F6-D6D38CEAF780}" dt="2023-12-06T22:28:45.223" v="152" actId="20577"/>
        <pc:sldMkLst>
          <pc:docMk/>
          <pc:sldMk cId="3838763646" sldId="2293"/>
        </pc:sldMkLst>
        <pc:spChg chg="del">
          <ac:chgData name="Ruan, Yu-Yun" userId="S::yruan@clarku.edu::0001fc11-9e80-4baf-9cbc-8df1ae69c88e" providerId="AD" clId="Web-{8838A7AD-539C-91C4-13F6-D6D38CEAF780}" dt="2023-12-06T22:22:57.151" v="69"/>
          <ac:spMkLst>
            <pc:docMk/>
            <pc:sldMk cId="3838763646" sldId="2293"/>
            <ac:spMk id="7" creationId="{999F0265-2360-6FAF-093E-0FB9B48A6715}"/>
          </ac:spMkLst>
        </pc:spChg>
        <pc:spChg chg="add mod">
          <ac:chgData name="Ruan, Yu-Yun" userId="S::yruan@clarku.edu::0001fc11-9e80-4baf-9cbc-8df1ae69c88e" providerId="AD" clId="Web-{8838A7AD-539C-91C4-13F6-D6D38CEAF780}" dt="2023-12-06T22:23:01.541" v="71" actId="1076"/>
          <ac:spMkLst>
            <pc:docMk/>
            <pc:sldMk cId="3838763646" sldId="2293"/>
            <ac:spMk id="9" creationId="{90C7D5F4-0104-5E24-D902-817577D7166D}"/>
          </ac:spMkLst>
        </pc:spChg>
        <pc:spChg chg="add mod">
          <ac:chgData name="Ruan, Yu-Yun" userId="S::yruan@clarku.edu::0001fc11-9e80-4baf-9cbc-8df1ae69c88e" providerId="AD" clId="Web-{8838A7AD-539C-91C4-13F6-D6D38CEAF780}" dt="2023-12-06T22:28:45.223" v="152" actId="20577"/>
          <ac:spMkLst>
            <pc:docMk/>
            <pc:sldMk cId="3838763646" sldId="2293"/>
            <ac:spMk id="11" creationId="{DB4181C4-AFC5-8128-183E-A6BAEBEABB37}"/>
          </ac:spMkLst>
        </pc:spChg>
      </pc:sldChg>
      <pc:sldChg chg="del">
        <pc:chgData name="Ruan, Yu-Yun" userId="S::yruan@clarku.edu::0001fc11-9e80-4baf-9cbc-8df1ae69c88e" providerId="AD" clId="Web-{8838A7AD-539C-91C4-13F6-D6D38CEAF780}" dt="2023-12-06T22:01:13.381" v="0"/>
        <pc:sldMkLst>
          <pc:docMk/>
          <pc:sldMk cId="3100509496" sldId="2296"/>
        </pc:sldMkLst>
      </pc:sldChg>
      <pc:sldChg chg="modSp">
        <pc:chgData name="Ruan, Yu-Yun" userId="S::yruan@clarku.edu::0001fc11-9e80-4baf-9cbc-8df1ae69c88e" providerId="AD" clId="Web-{8838A7AD-539C-91C4-13F6-D6D38CEAF780}" dt="2023-12-06T22:43:36.512" v="175" actId="20577"/>
        <pc:sldMkLst>
          <pc:docMk/>
          <pc:sldMk cId="1544568309" sldId="2311"/>
        </pc:sldMkLst>
        <pc:spChg chg="mod">
          <ac:chgData name="Ruan, Yu-Yun" userId="S::yruan@clarku.edu::0001fc11-9e80-4baf-9cbc-8df1ae69c88e" providerId="AD" clId="Web-{8838A7AD-539C-91C4-13F6-D6D38CEAF780}" dt="2023-12-06T22:43:36.512" v="175" actId="20577"/>
          <ac:spMkLst>
            <pc:docMk/>
            <pc:sldMk cId="1544568309" sldId="2311"/>
            <ac:spMk id="3" creationId="{F3366A8B-0EDA-2777-8C6A-1F0EA482EA94}"/>
          </ac:spMkLst>
        </pc:spChg>
      </pc:sldChg>
      <pc:sldChg chg="modSp">
        <pc:chgData name="Ruan, Yu-Yun" userId="S::yruan@clarku.edu::0001fc11-9e80-4baf-9cbc-8df1ae69c88e" providerId="AD" clId="Web-{8838A7AD-539C-91C4-13F6-D6D38CEAF780}" dt="2023-12-06T23:33:02.654" v="191" actId="20577"/>
        <pc:sldMkLst>
          <pc:docMk/>
          <pc:sldMk cId="1607304201" sldId="2322"/>
        </pc:sldMkLst>
        <pc:spChg chg="mod">
          <ac:chgData name="Ruan, Yu-Yun" userId="S::yruan@clarku.edu::0001fc11-9e80-4baf-9cbc-8df1ae69c88e" providerId="AD" clId="Web-{8838A7AD-539C-91C4-13F6-D6D38CEAF780}" dt="2023-12-06T23:33:02.654" v="191" actId="20577"/>
          <ac:spMkLst>
            <pc:docMk/>
            <pc:sldMk cId="1607304201" sldId="2322"/>
            <ac:spMk id="3" creationId="{0E8F03E2-57C6-3699-8097-1BF98329F334}"/>
          </ac:spMkLst>
        </pc:spChg>
      </pc:sldChg>
      <pc:sldChg chg="addSp delSp">
        <pc:chgData name="Ruan, Yu-Yun" userId="S::yruan@clarku.edu::0001fc11-9e80-4baf-9cbc-8df1ae69c88e" providerId="AD" clId="Web-{8838A7AD-539C-91C4-13F6-D6D38CEAF780}" dt="2023-12-06T22:22:31.416" v="62"/>
        <pc:sldMkLst>
          <pc:docMk/>
          <pc:sldMk cId="3861801144" sldId="2326"/>
        </pc:sldMkLst>
        <pc:spChg chg="del">
          <ac:chgData name="Ruan, Yu-Yun" userId="S::yruan@clarku.edu::0001fc11-9e80-4baf-9cbc-8df1ae69c88e" providerId="AD" clId="Web-{8838A7AD-539C-91C4-13F6-D6D38CEAF780}" dt="2023-12-06T22:22:19.618" v="59"/>
          <ac:spMkLst>
            <pc:docMk/>
            <pc:sldMk cId="3861801144" sldId="2326"/>
            <ac:spMk id="9" creationId="{BFD4D050-7A0F-8427-8B42-AA245F191E5A}"/>
          </ac:spMkLst>
        </pc:spChg>
        <pc:spChg chg="add">
          <ac:chgData name="Ruan, Yu-Yun" userId="S::yruan@clarku.edu::0001fc11-9e80-4baf-9cbc-8df1ae69c88e" providerId="AD" clId="Web-{8838A7AD-539C-91C4-13F6-D6D38CEAF780}" dt="2023-12-06T22:22:31.416" v="62"/>
          <ac:spMkLst>
            <pc:docMk/>
            <pc:sldMk cId="3861801144" sldId="2326"/>
            <ac:spMk id="13" creationId="{4E0D2187-E1E3-A24A-A6A8-0DAA4F4FBB17}"/>
          </ac:spMkLst>
        </pc:spChg>
      </pc:sldChg>
      <pc:sldChg chg="modSp">
        <pc:chgData name="Ruan, Yu-Yun" userId="S::yruan@clarku.edu::0001fc11-9e80-4baf-9cbc-8df1ae69c88e" providerId="AD" clId="Web-{8838A7AD-539C-91C4-13F6-D6D38CEAF780}" dt="2023-12-06T22:22:17.040" v="58" actId="20577"/>
        <pc:sldMkLst>
          <pc:docMk/>
          <pc:sldMk cId="3568743397" sldId="2328"/>
        </pc:sldMkLst>
        <pc:spChg chg="mod">
          <ac:chgData name="Ruan, Yu-Yun" userId="S::yruan@clarku.edu::0001fc11-9e80-4baf-9cbc-8df1ae69c88e" providerId="AD" clId="Web-{8838A7AD-539C-91C4-13F6-D6D38CEAF780}" dt="2023-12-06T22:22:17.040" v="58" actId="20577"/>
          <ac:spMkLst>
            <pc:docMk/>
            <pc:sldMk cId="3568743397" sldId="2328"/>
            <ac:spMk id="14" creationId="{290E6060-DAF7-7793-1290-4159C3850F46}"/>
          </ac:spMkLst>
        </pc:spChg>
      </pc:sldChg>
      <pc:sldChg chg="addSp delSp modSp">
        <pc:chgData name="Ruan, Yu-Yun" userId="S::yruan@clarku.edu::0001fc11-9e80-4baf-9cbc-8df1ae69c88e" providerId="AD" clId="Web-{8838A7AD-539C-91C4-13F6-D6D38CEAF780}" dt="2023-12-06T22:27:04.157" v="130" actId="1076"/>
        <pc:sldMkLst>
          <pc:docMk/>
          <pc:sldMk cId="966782458" sldId="2333"/>
        </pc:sldMkLst>
        <pc:spChg chg="add mod">
          <ac:chgData name="Ruan, Yu-Yun" userId="S::yruan@clarku.edu::0001fc11-9e80-4baf-9cbc-8df1ae69c88e" providerId="AD" clId="Web-{8838A7AD-539C-91C4-13F6-D6D38CEAF780}" dt="2023-12-06T22:27:04.157" v="130" actId="1076"/>
          <ac:spMkLst>
            <pc:docMk/>
            <pc:sldMk cId="966782458" sldId="2333"/>
            <ac:spMk id="2" creationId="{92286BB3-2136-3323-DFAE-014CAD01B7B5}"/>
          </ac:spMkLst>
        </pc:spChg>
        <pc:spChg chg="del">
          <ac:chgData name="Ruan, Yu-Yun" userId="S::yruan@clarku.edu::0001fc11-9e80-4baf-9cbc-8df1ae69c88e" providerId="AD" clId="Web-{8838A7AD-539C-91C4-13F6-D6D38CEAF780}" dt="2023-12-06T22:22:37.494" v="63"/>
          <ac:spMkLst>
            <pc:docMk/>
            <pc:sldMk cId="966782458" sldId="2333"/>
            <ac:spMk id="6" creationId="{590B7CA7-D72D-6798-9A2E-4959BD85937E}"/>
          </ac:spMkLst>
        </pc:spChg>
        <pc:spChg chg="add mod">
          <ac:chgData name="Ruan, Yu-Yun" userId="S::yruan@clarku.edu::0001fc11-9e80-4baf-9cbc-8df1ae69c88e" providerId="AD" clId="Web-{8838A7AD-539C-91C4-13F6-D6D38CEAF780}" dt="2023-12-06T22:22:41.947" v="65" actId="1076"/>
          <ac:spMkLst>
            <pc:docMk/>
            <pc:sldMk cId="966782458" sldId="2333"/>
            <ac:spMk id="8" creationId="{725E988F-B653-2ED7-2215-2367A9F2FC66}"/>
          </ac:spMkLst>
        </pc:spChg>
      </pc:sldChg>
      <pc:sldChg chg="addSp delSp modSp">
        <pc:chgData name="Ruan, Yu-Yun" userId="S::yruan@clarku.edu::0001fc11-9e80-4baf-9cbc-8df1ae69c88e" providerId="AD" clId="Web-{8838A7AD-539C-91C4-13F6-D6D38CEAF780}" dt="2023-12-06T23:31:36.261" v="185" actId="20577"/>
        <pc:sldMkLst>
          <pc:docMk/>
          <pc:sldMk cId="3599439316" sldId="2338"/>
        </pc:sldMkLst>
        <pc:spChg chg="mod">
          <ac:chgData name="Ruan, Yu-Yun" userId="S::yruan@clarku.edu::0001fc11-9e80-4baf-9cbc-8df1ae69c88e" providerId="AD" clId="Web-{8838A7AD-539C-91C4-13F6-D6D38CEAF780}" dt="2023-12-06T22:38:06.378" v="165" actId="20577"/>
          <ac:spMkLst>
            <pc:docMk/>
            <pc:sldMk cId="3599439316" sldId="2338"/>
            <ac:spMk id="2" creationId="{65CC2921-40A0-C707-8EB7-CFB2747541B6}"/>
          </ac:spMkLst>
        </pc:spChg>
        <pc:spChg chg="add del">
          <ac:chgData name="Ruan, Yu-Yun" userId="S::yruan@clarku.edu::0001fc11-9e80-4baf-9cbc-8df1ae69c88e" providerId="AD" clId="Web-{8838A7AD-539C-91C4-13F6-D6D38CEAF780}" dt="2023-12-06T22:38:00.441" v="163"/>
          <ac:spMkLst>
            <pc:docMk/>
            <pc:sldMk cId="3599439316" sldId="2338"/>
            <ac:spMk id="3" creationId="{5102D565-D628-FA4B-66D1-A85A9A3DEF87}"/>
          </ac:spMkLst>
        </pc:spChg>
        <pc:spChg chg="add mod">
          <ac:chgData name="Ruan, Yu-Yun" userId="S::yruan@clarku.edu::0001fc11-9e80-4baf-9cbc-8df1ae69c88e" providerId="AD" clId="Web-{8838A7AD-539C-91C4-13F6-D6D38CEAF780}" dt="2023-12-06T23:31:36.261" v="185" actId="20577"/>
          <ac:spMkLst>
            <pc:docMk/>
            <pc:sldMk cId="3599439316" sldId="2338"/>
            <ac:spMk id="5" creationId="{66E787AC-0053-0145-E9E3-D64DD59B3CDF}"/>
          </ac:spMkLst>
        </pc:spChg>
        <pc:picChg chg="mod">
          <ac:chgData name="Ruan, Yu-Yun" userId="S::yruan@clarku.edu::0001fc11-9e80-4baf-9cbc-8df1ae69c88e" providerId="AD" clId="Web-{8838A7AD-539C-91C4-13F6-D6D38CEAF780}" dt="2023-12-06T22:32:49.417" v="160" actId="1076"/>
          <ac:picMkLst>
            <pc:docMk/>
            <pc:sldMk cId="3599439316" sldId="2338"/>
            <ac:picMk id="6" creationId="{96B333B0-9102-46A3-0047-2731F3FBF0B1}"/>
          </ac:picMkLst>
        </pc:picChg>
        <pc:picChg chg="mod">
          <ac:chgData name="Ruan, Yu-Yun" userId="S::yruan@clarku.edu::0001fc11-9e80-4baf-9cbc-8df1ae69c88e" providerId="AD" clId="Web-{8838A7AD-539C-91C4-13F6-D6D38CEAF780}" dt="2023-12-06T22:32:44.901" v="158" actId="1076"/>
          <ac:picMkLst>
            <pc:docMk/>
            <pc:sldMk cId="3599439316" sldId="2338"/>
            <ac:picMk id="7" creationId="{CE956894-A7AD-107E-371F-296C38DAAF78}"/>
          </ac:picMkLst>
        </pc:picChg>
        <pc:picChg chg="mod">
          <ac:chgData name="Ruan, Yu-Yun" userId="S::yruan@clarku.edu::0001fc11-9e80-4baf-9cbc-8df1ae69c88e" providerId="AD" clId="Web-{8838A7AD-539C-91C4-13F6-D6D38CEAF780}" dt="2023-12-06T22:32:47.042" v="159" actId="1076"/>
          <ac:picMkLst>
            <pc:docMk/>
            <pc:sldMk cId="3599439316" sldId="2338"/>
            <ac:picMk id="9" creationId="{DDA14B0D-DD9A-5FB5-86F4-901F308CDCEF}"/>
          </ac:picMkLst>
        </pc:picChg>
        <pc:picChg chg="mod">
          <ac:chgData name="Ruan, Yu-Yun" userId="S::yruan@clarku.edu::0001fc11-9e80-4baf-9cbc-8df1ae69c88e" providerId="AD" clId="Web-{8838A7AD-539C-91C4-13F6-D6D38CEAF780}" dt="2023-12-06T22:32:51.542" v="161" actId="1076"/>
          <ac:picMkLst>
            <pc:docMk/>
            <pc:sldMk cId="3599439316" sldId="2338"/>
            <ac:picMk id="12" creationId="{2683589D-D024-D88E-7875-EC9501B7DB15}"/>
          </ac:picMkLst>
        </pc:picChg>
      </pc:sldChg>
      <pc:sldChg chg="modSp">
        <pc:chgData name="Ruan, Yu-Yun" userId="S::yruan@clarku.edu::0001fc11-9e80-4baf-9cbc-8df1ae69c88e" providerId="AD" clId="Web-{8838A7AD-539C-91C4-13F6-D6D38CEAF780}" dt="2023-12-06T22:44:39.686" v="179" actId="1076"/>
        <pc:sldMkLst>
          <pc:docMk/>
          <pc:sldMk cId="417314127" sldId="2340"/>
        </pc:sldMkLst>
        <pc:picChg chg="mod">
          <ac:chgData name="Ruan, Yu-Yun" userId="S::yruan@clarku.edu::0001fc11-9e80-4baf-9cbc-8df1ae69c88e" providerId="AD" clId="Web-{8838A7AD-539C-91C4-13F6-D6D38CEAF780}" dt="2023-12-06T22:44:36.217" v="177" actId="1076"/>
          <ac:picMkLst>
            <pc:docMk/>
            <pc:sldMk cId="417314127" sldId="2340"/>
            <ac:picMk id="4" creationId="{8EEA4380-2038-1413-D97B-F858D57B624D}"/>
          </ac:picMkLst>
        </pc:picChg>
        <pc:picChg chg="mod">
          <ac:chgData name="Ruan, Yu-Yun" userId="S::yruan@clarku.edu::0001fc11-9e80-4baf-9cbc-8df1ae69c88e" providerId="AD" clId="Web-{8838A7AD-539C-91C4-13F6-D6D38CEAF780}" dt="2023-12-06T22:44:34.076" v="176" actId="1076"/>
          <ac:picMkLst>
            <pc:docMk/>
            <pc:sldMk cId="417314127" sldId="2340"/>
            <ac:picMk id="5" creationId="{1BE56798-CB38-605D-4B03-AD841B3E796D}"/>
          </ac:picMkLst>
        </pc:picChg>
        <pc:picChg chg="mod">
          <ac:chgData name="Ruan, Yu-Yun" userId="S::yruan@clarku.edu::0001fc11-9e80-4baf-9cbc-8df1ae69c88e" providerId="AD" clId="Web-{8838A7AD-539C-91C4-13F6-D6D38CEAF780}" dt="2023-12-06T22:44:39.686" v="179" actId="1076"/>
          <ac:picMkLst>
            <pc:docMk/>
            <pc:sldMk cId="417314127" sldId="2340"/>
            <ac:picMk id="7" creationId="{011812B2-0AED-C117-6FB9-8D023D3E3D5A}"/>
          </ac:picMkLst>
        </pc:picChg>
        <pc:picChg chg="mod">
          <ac:chgData name="Ruan, Yu-Yun" userId="S::yruan@clarku.edu::0001fc11-9e80-4baf-9cbc-8df1ae69c88e" providerId="AD" clId="Web-{8838A7AD-539C-91C4-13F6-D6D38CEAF780}" dt="2023-12-06T22:44:37.920" v="178" actId="1076"/>
          <ac:picMkLst>
            <pc:docMk/>
            <pc:sldMk cId="417314127" sldId="2340"/>
            <ac:picMk id="9" creationId="{90E9D527-BEA3-04C9-59FD-461DBA0A1EAA}"/>
          </ac:picMkLst>
        </pc:picChg>
      </pc:sldChg>
      <pc:sldChg chg="addSp delSp modSp new">
        <pc:chgData name="Ruan, Yu-Yun" userId="S::yruan@clarku.edu::0001fc11-9e80-4baf-9cbc-8df1ae69c88e" providerId="AD" clId="Web-{8838A7AD-539C-91C4-13F6-D6D38CEAF780}" dt="2023-12-06T22:15:59.374" v="38" actId="1076"/>
        <pc:sldMkLst>
          <pc:docMk/>
          <pc:sldMk cId="1554261876" sldId="2341"/>
        </pc:sldMkLst>
        <pc:spChg chg="del">
          <ac:chgData name="Ruan, Yu-Yun" userId="S::yruan@clarku.edu::0001fc11-9e80-4baf-9cbc-8df1ae69c88e" providerId="AD" clId="Web-{8838A7AD-539C-91C4-13F6-D6D38CEAF780}" dt="2023-12-06T22:15:33.326" v="31"/>
          <ac:spMkLst>
            <pc:docMk/>
            <pc:sldMk cId="1554261876" sldId="2341"/>
            <ac:spMk id="2" creationId="{946ADA28-2AEE-C28F-07E7-D8083C06D0B6}"/>
          </ac:spMkLst>
        </pc:spChg>
        <pc:spChg chg="del">
          <ac:chgData name="Ruan, Yu-Yun" userId="S::yruan@clarku.edu::0001fc11-9e80-4baf-9cbc-8df1ae69c88e" providerId="AD" clId="Web-{8838A7AD-539C-91C4-13F6-D6D38CEAF780}" dt="2023-12-06T22:15:35.811" v="32"/>
          <ac:spMkLst>
            <pc:docMk/>
            <pc:sldMk cId="1554261876" sldId="2341"/>
            <ac:spMk id="3" creationId="{DDBAE074-8BA0-5905-02EC-3A05DF20BA63}"/>
          </ac:spMkLst>
        </pc:spChg>
        <pc:spChg chg="add mod">
          <ac:chgData name="Ruan, Yu-Yun" userId="S::yruan@clarku.edu::0001fc11-9e80-4baf-9cbc-8df1ae69c88e" providerId="AD" clId="Web-{8838A7AD-539C-91C4-13F6-D6D38CEAF780}" dt="2023-12-06T22:15:29.045" v="30" actId="20577"/>
          <ac:spMkLst>
            <pc:docMk/>
            <pc:sldMk cId="1554261876" sldId="2341"/>
            <ac:spMk id="5" creationId="{6E0C693F-CE8A-38D0-2F40-405E5AAE3D3A}"/>
          </ac:spMkLst>
        </pc:spChg>
        <pc:picChg chg="add mod">
          <ac:chgData name="Ruan, Yu-Yun" userId="S::yruan@clarku.edu::0001fc11-9e80-4baf-9cbc-8df1ae69c88e" providerId="AD" clId="Web-{8838A7AD-539C-91C4-13F6-D6D38CEAF780}" dt="2023-12-06T22:15:56.968" v="37" actId="1076"/>
          <ac:picMkLst>
            <pc:docMk/>
            <pc:sldMk cId="1554261876" sldId="2341"/>
            <ac:picMk id="6" creationId="{F04232FA-FB1D-94A3-2B08-12DE9139FE63}"/>
          </ac:picMkLst>
        </pc:picChg>
        <pc:picChg chg="add mod">
          <ac:chgData name="Ruan, Yu-Yun" userId="S::yruan@clarku.edu::0001fc11-9e80-4baf-9cbc-8df1ae69c88e" providerId="AD" clId="Web-{8838A7AD-539C-91C4-13F6-D6D38CEAF780}" dt="2023-12-06T22:15:59.374" v="38" actId="1076"/>
          <ac:picMkLst>
            <pc:docMk/>
            <pc:sldMk cId="1554261876" sldId="2341"/>
            <ac:picMk id="7" creationId="{319AC1DC-7787-0FDD-F976-541877A50BFA}"/>
          </ac:picMkLst>
        </pc:picChg>
      </pc:sldChg>
      <pc:sldChg chg="new del">
        <pc:chgData name="Ruan, Yu-Yun" userId="S::yruan@clarku.edu::0001fc11-9e80-4baf-9cbc-8df1ae69c88e" providerId="AD" clId="Web-{8838A7AD-539C-91C4-13F6-D6D38CEAF780}" dt="2023-12-06T22:16:14.593" v="39"/>
        <pc:sldMkLst>
          <pc:docMk/>
          <pc:sldMk cId="520236268" sldId="2342"/>
        </pc:sldMkLst>
      </pc:sldChg>
      <pc:sldChg chg="add replId">
        <pc:chgData name="Ruan, Yu-Yun" userId="S::yruan@clarku.edu::0001fc11-9e80-4baf-9cbc-8df1ae69c88e" providerId="AD" clId="Web-{8838A7AD-539C-91C4-13F6-D6D38CEAF780}" dt="2023-12-06T22:16:17.749" v="40"/>
        <pc:sldMkLst>
          <pc:docMk/>
          <pc:sldMk cId="2762729772" sldId="2342"/>
        </pc:sldMkLst>
      </pc:sldChg>
      <pc:sldChg chg="add del replId">
        <pc:chgData name="Ruan, Yu-Yun" userId="S::yruan@clarku.edu::0001fc11-9e80-4baf-9cbc-8df1ae69c88e" providerId="AD" clId="Web-{8838A7AD-539C-91C4-13F6-D6D38CEAF780}" dt="2023-12-06T22:22:21.525" v="61"/>
        <pc:sldMkLst>
          <pc:docMk/>
          <pc:sldMk cId="3992485528" sldId="2343"/>
        </pc:sldMkLst>
      </pc:sldChg>
    </pc:docChg>
  </pc:docChgLst>
  <pc:docChgLst>
    <pc:chgData name="Bharadwaj, Esha" userId="S::ebharadwaj@clarku.edu::ef01bdeb-36b1-44a4-9ad5-66466b623a30" providerId="AD" clId="Web-{1E7B76C5-7D85-7483-B6CC-8A4918E3476B}"/>
    <pc:docChg chg="addSld modSld">
      <pc:chgData name="Bharadwaj, Esha" userId="S::ebharadwaj@clarku.edu::ef01bdeb-36b1-44a4-9ad5-66466b623a30" providerId="AD" clId="Web-{1E7B76C5-7D85-7483-B6CC-8A4918E3476B}" dt="2023-11-28T01:01:33.406" v="69" actId="20577"/>
      <pc:docMkLst>
        <pc:docMk/>
      </pc:docMkLst>
      <pc:sldChg chg="modSp">
        <pc:chgData name="Bharadwaj, Esha" userId="S::ebharadwaj@clarku.edu::ef01bdeb-36b1-44a4-9ad5-66466b623a30" providerId="AD" clId="Web-{1E7B76C5-7D85-7483-B6CC-8A4918E3476B}" dt="2023-11-28T00:59:42.590" v="54" actId="20577"/>
        <pc:sldMkLst>
          <pc:docMk/>
          <pc:sldMk cId="2549493197" sldId="256"/>
        </pc:sldMkLst>
        <pc:spChg chg="mod">
          <ac:chgData name="Bharadwaj, Esha" userId="S::ebharadwaj@clarku.edu::ef01bdeb-36b1-44a4-9ad5-66466b623a30" providerId="AD" clId="Web-{1E7B76C5-7D85-7483-B6CC-8A4918E3476B}" dt="2023-11-28T00:59:42.590" v="54" actId="20577"/>
          <ac:spMkLst>
            <pc:docMk/>
            <pc:sldMk cId="2549493197" sldId="256"/>
            <ac:spMk id="5" creationId="{069AF385-DF43-FFCD-4F9B-B53E29FC2336}"/>
          </ac:spMkLst>
        </pc:spChg>
      </pc:sldChg>
      <pc:sldChg chg="modSp">
        <pc:chgData name="Bharadwaj, Esha" userId="S::ebharadwaj@clarku.edu::ef01bdeb-36b1-44a4-9ad5-66466b623a30" providerId="AD" clId="Web-{1E7B76C5-7D85-7483-B6CC-8A4918E3476B}" dt="2023-11-28T01:00:17.872" v="55" actId="20577"/>
        <pc:sldMkLst>
          <pc:docMk/>
          <pc:sldMk cId="1335839837" sldId="2270"/>
        </pc:sldMkLst>
        <pc:spChg chg="mod">
          <ac:chgData name="Bharadwaj, Esha" userId="S::ebharadwaj@clarku.edu::ef01bdeb-36b1-44a4-9ad5-66466b623a30" providerId="AD" clId="Web-{1E7B76C5-7D85-7483-B6CC-8A4918E3476B}" dt="2023-11-28T01:00:17.872" v="55" actId="20577"/>
          <ac:spMkLst>
            <pc:docMk/>
            <pc:sldMk cId="1335839837" sldId="2270"/>
            <ac:spMk id="2" creationId="{3A27DA8B-5880-72AD-3E18-1BDB8A7C1653}"/>
          </ac:spMkLst>
        </pc:spChg>
      </pc:sldChg>
      <pc:sldChg chg="modSp new mod modClrScheme chgLayout">
        <pc:chgData name="Bharadwaj, Esha" userId="S::ebharadwaj@clarku.edu::ef01bdeb-36b1-44a4-9ad5-66466b623a30" providerId="AD" clId="Web-{1E7B76C5-7D85-7483-B6CC-8A4918E3476B}" dt="2023-11-28T01:01:33.406" v="69" actId="20577"/>
        <pc:sldMkLst>
          <pc:docMk/>
          <pc:sldMk cId="2759749080" sldId="2274"/>
        </pc:sldMkLst>
        <pc:spChg chg="mod ord">
          <ac:chgData name="Bharadwaj, Esha" userId="S::ebharadwaj@clarku.edu::ef01bdeb-36b1-44a4-9ad5-66466b623a30" providerId="AD" clId="Web-{1E7B76C5-7D85-7483-B6CC-8A4918E3476B}" dt="2023-11-28T01:01:33.406" v="69" actId="20577"/>
          <ac:spMkLst>
            <pc:docMk/>
            <pc:sldMk cId="2759749080" sldId="2274"/>
            <ac:spMk id="2" creationId="{CDDA691D-155E-15DF-CDB1-0B83723A2EFA}"/>
          </ac:spMkLst>
        </pc:spChg>
        <pc:spChg chg="mod ord">
          <ac:chgData name="Bharadwaj, Esha" userId="S::ebharadwaj@clarku.edu::ef01bdeb-36b1-44a4-9ad5-66466b623a30" providerId="AD" clId="Web-{1E7B76C5-7D85-7483-B6CC-8A4918E3476B}" dt="2023-11-28T01:00:54.608" v="57"/>
          <ac:spMkLst>
            <pc:docMk/>
            <pc:sldMk cId="2759749080" sldId="2274"/>
            <ac:spMk id="3" creationId="{508C29A6-F6FF-067E-5DE8-748E5D4403B1}"/>
          </ac:spMkLst>
        </pc:spChg>
        <pc:spChg chg="mod ord">
          <ac:chgData name="Bharadwaj, Esha" userId="S::ebharadwaj@clarku.edu::ef01bdeb-36b1-44a4-9ad5-66466b623a30" providerId="AD" clId="Web-{1E7B76C5-7D85-7483-B6CC-8A4918E3476B}" dt="2023-11-28T01:00:54.608" v="57"/>
          <ac:spMkLst>
            <pc:docMk/>
            <pc:sldMk cId="2759749080" sldId="2274"/>
            <ac:spMk id="4" creationId="{85595A90-7EF6-BA9D-D98E-91B3BEFBB074}"/>
          </ac:spMkLst>
        </pc:spChg>
      </pc:sldChg>
    </pc:docChg>
  </pc:docChgLst>
  <pc:docChgLst>
    <pc:chgData name="Akansobe, Adeline" userId="S::aakansobe@clarku.edu::8b2dea03-b2fe-4e47-90c3-1e71781192db" providerId="AD" clId="Web-{4767F73E-0ED8-D8E8-E577-564E5675F34A}"/>
    <pc:docChg chg="mod">
      <pc:chgData name="Akansobe, Adeline" userId="S::aakansobe@clarku.edu::8b2dea03-b2fe-4e47-90c3-1e71781192db" providerId="AD" clId="Web-{4767F73E-0ED8-D8E8-E577-564E5675F34A}" dt="2023-12-01T21:48:15.492" v="2"/>
      <pc:docMkLst>
        <pc:docMk/>
      </pc:docMkLst>
      <pc:sldChg chg="addCm">
        <pc:chgData name="Akansobe, Adeline" userId="S::aakansobe@clarku.edu::8b2dea03-b2fe-4e47-90c3-1e71781192db" providerId="AD" clId="Web-{4767F73E-0ED8-D8E8-E577-564E5675F34A}" dt="2023-12-01T21:46:52.456" v="1"/>
        <pc:sldMkLst>
          <pc:docMk/>
          <pc:sldMk cId="2989065251" sldId="2277"/>
        </pc:sldMkLst>
        <pc:extLst>
          <p:ext xmlns:p="http://schemas.openxmlformats.org/presentationml/2006/main" uri="{D6D511B9-2390-475A-947B-AFAB55BFBCF1}">
            <pc226:cmChg xmlns:pc226="http://schemas.microsoft.com/office/powerpoint/2022/06/main/command" chg="add">
              <pc226:chgData name="Akansobe, Adeline" userId="S::aakansobe@clarku.edu::8b2dea03-b2fe-4e47-90c3-1e71781192db" providerId="AD" clId="Web-{4767F73E-0ED8-D8E8-E577-564E5675F34A}" dt="2023-12-01T21:46:52.456" v="1"/>
              <pc2:cmMkLst xmlns:pc2="http://schemas.microsoft.com/office/powerpoint/2019/9/main/command">
                <pc:docMk/>
                <pc:sldMk cId="2989065251" sldId="2277"/>
                <pc2:cmMk id="{3C6A055A-DA57-478E-9EAF-B11DA66166CA}"/>
              </pc2:cmMkLst>
            </pc226:cmChg>
          </p:ext>
        </pc:extLst>
      </pc:sldChg>
      <pc:sldChg chg="addCm">
        <pc:chgData name="Akansobe, Adeline" userId="S::aakansobe@clarku.edu::8b2dea03-b2fe-4e47-90c3-1e71781192db" providerId="AD" clId="Web-{4767F73E-0ED8-D8E8-E577-564E5675F34A}" dt="2023-12-01T21:48:15.492" v="2"/>
        <pc:sldMkLst>
          <pc:docMk/>
          <pc:sldMk cId="3194278143" sldId="2291"/>
        </pc:sldMkLst>
        <pc:extLst>
          <p:ext xmlns:p="http://schemas.openxmlformats.org/presentationml/2006/main" uri="{D6D511B9-2390-475A-947B-AFAB55BFBCF1}">
            <pc226:cmChg xmlns:pc226="http://schemas.microsoft.com/office/powerpoint/2022/06/main/command" chg="add">
              <pc226:chgData name="Akansobe, Adeline" userId="S::aakansobe@clarku.edu::8b2dea03-b2fe-4e47-90c3-1e71781192db" providerId="AD" clId="Web-{4767F73E-0ED8-D8E8-E577-564E5675F34A}" dt="2023-12-01T21:48:15.492" v="2"/>
              <pc2:cmMkLst xmlns:pc2="http://schemas.microsoft.com/office/powerpoint/2019/9/main/command">
                <pc:docMk/>
                <pc:sldMk cId="3194278143" sldId="2291"/>
                <pc2:cmMk id="{E673E821-B3DA-4CA4-9A29-0CA5806F87BB}"/>
              </pc2:cmMkLst>
            </pc226:cmChg>
          </p:ext>
        </pc:extLst>
      </pc:sldChg>
    </pc:docChg>
  </pc:docChgLst>
  <pc:docChgLst>
    <pc:chgData name="Bharadwaj, Esha" userId="S::ebharadwaj@clarku.edu::ef01bdeb-36b1-44a4-9ad5-66466b623a30" providerId="AD" clId="Web-{1037A91F-A704-C640-6C66-B3738D2A7470}"/>
    <pc:docChg chg="modSld">
      <pc:chgData name="Bharadwaj, Esha" userId="S::ebharadwaj@clarku.edu::ef01bdeb-36b1-44a4-9ad5-66466b623a30" providerId="AD" clId="Web-{1037A91F-A704-C640-6C66-B3738D2A7470}" dt="2023-12-12T20:05:51.262" v="1" actId="20577"/>
      <pc:docMkLst>
        <pc:docMk/>
      </pc:docMkLst>
      <pc:sldChg chg="modSp">
        <pc:chgData name="Bharadwaj, Esha" userId="S::ebharadwaj@clarku.edu::ef01bdeb-36b1-44a4-9ad5-66466b623a30" providerId="AD" clId="Web-{1037A91F-A704-C640-6C66-B3738D2A7470}" dt="2023-12-12T20:05:51.262" v="1" actId="20577"/>
        <pc:sldMkLst>
          <pc:docMk/>
          <pc:sldMk cId="2549493197" sldId="256"/>
        </pc:sldMkLst>
        <pc:spChg chg="mod">
          <ac:chgData name="Bharadwaj, Esha" userId="S::ebharadwaj@clarku.edu::ef01bdeb-36b1-44a4-9ad5-66466b623a30" providerId="AD" clId="Web-{1037A91F-A704-C640-6C66-B3738D2A7470}" dt="2023-12-12T20:05:51.262" v="1" actId="20577"/>
          <ac:spMkLst>
            <pc:docMk/>
            <pc:sldMk cId="2549493197" sldId="256"/>
            <ac:spMk id="5" creationId="{069AF385-DF43-FFCD-4F9B-B53E29FC2336}"/>
          </ac:spMkLst>
        </pc:spChg>
      </pc:sldChg>
    </pc:docChg>
  </pc:docChgLst>
  <pc:docChgLst>
    <pc:chgData name="Bharadwaj, Esha" userId="S::ebharadwaj@clarku.edu::ef01bdeb-36b1-44a4-9ad5-66466b623a30" providerId="AD" clId="Web-{C2EFDE28-D16F-E561-7C54-530E8B306BC0}"/>
    <pc:docChg chg="addSld modSld">
      <pc:chgData name="Bharadwaj, Esha" userId="S::ebharadwaj@clarku.edu::ef01bdeb-36b1-44a4-9ad5-66466b623a30" providerId="AD" clId="Web-{C2EFDE28-D16F-E561-7C54-530E8B306BC0}" dt="2023-12-06T18:41:46.719" v="83" actId="20577"/>
      <pc:docMkLst>
        <pc:docMk/>
      </pc:docMkLst>
      <pc:sldChg chg="modSp modCm">
        <pc:chgData name="Bharadwaj, Esha" userId="S::ebharadwaj@clarku.edu::ef01bdeb-36b1-44a4-9ad5-66466b623a30" providerId="AD" clId="Web-{C2EFDE28-D16F-E561-7C54-530E8B306BC0}" dt="2023-12-06T18:41:46.719" v="83" actId="20577"/>
        <pc:sldMkLst>
          <pc:docMk/>
          <pc:sldMk cId="2354903856" sldId="2280"/>
        </pc:sldMkLst>
        <pc:spChg chg="mod">
          <ac:chgData name="Bharadwaj, Esha" userId="S::ebharadwaj@clarku.edu::ef01bdeb-36b1-44a4-9ad5-66466b623a30" providerId="AD" clId="Web-{C2EFDE28-D16F-E561-7C54-530E8B306BC0}" dt="2023-12-06T18:41:46.719" v="83" actId="20577"/>
          <ac:spMkLst>
            <pc:docMk/>
            <pc:sldMk cId="2354903856" sldId="2280"/>
            <ac:spMk id="3" creationId="{BEBC3CF6-C4F5-3973-D219-470A32B25BEB}"/>
          </ac:spMkLst>
        </pc:spChg>
        <pc:picChg chg="mod">
          <ac:chgData name="Bharadwaj, Esha" userId="S::ebharadwaj@clarku.edu::ef01bdeb-36b1-44a4-9ad5-66466b623a30" providerId="AD" clId="Web-{C2EFDE28-D16F-E561-7C54-530E8B306BC0}" dt="2023-12-06T18:27:56.098" v="43" actId="1076"/>
          <ac:picMkLst>
            <pc:docMk/>
            <pc:sldMk cId="2354903856" sldId="2280"/>
            <ac:picMk id="8" creationId="{0ECFABE0-92D0-4328-FF6D-91EE8C0BF88B}"/>
          </ac:picMkLst>
        </pc:pic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C2EFDE28-D16F-E561-7C54-530E8B306BC0}" dt="2023-12-06T18:38:25.962" v="82" actId="20577"/>
              <pc2:cmMkLst xmlns:pc2="http://schemas.microsoft.com/office/powerpoint/2019/9/main/command">
                <pc:docMk/>
                <pc:sldMk cId="2354903856" sldId="2280"/>
                <pc2:cmMk id="{6BBEDF4C-D596-4DE8-B6A9-976DFCABC638}"/>
              </pc2:cmMkLst>
            </pc226:cmChg>
          </p:ext>
        </pc:extLst>
      </pc:sldChg>
      <pc:sldChg chg="modSp">
        <pc:chgData name="Bharadwaj, Esha" userId="S::ebharadwaj@clarku.edu::ef01bdeb-36b1-44a4-9ad5-66466b623a30" providerId="AD" clId="Web-{C2EFDE28-D16F-E561-7C54-530E8B306BC0}" dt="2023-12-06T18:26:57.361" v="16"/>
        <pc:sldMkLst>
          <pc:docMk/>
          <pc:sldMk cId="2330113685" sldId="2316"/>
        </pc:sldMkLst>
        <pc:spChg chg="mod">
          <ac:chgData name="Bharadwaj, Esha" userId="S::ebharadwaj@clarku.edu::ef01bdeb-36b1-44a4-9ad5-66466b623a30" providerId="AD" clId="Web-{C2EFDE28-D16F-E561-7C54-530E8B306BC0}" dt="2023-12-06T18:26:57.361" v="16"/>
          <ac:spMkLst>
            <pc:docMk/>
            <pc:sldMk cId="2330113685" sldId="2316"/>
            <ac:spMk id="2" creationId="{5FF559FD-31A5-EF8D-C23C-66AAFE7D7BC3}"/>
          </ac:spMkLst>
        </pc:spChg>
      </pc:sldChg>
      <pc:sldChg chg="modSp">
        <pc:chgData name="Bharadwaj, Esha" userId="S::ebharadwaj@clarku.edu::ef01bdeb-36b1-44a4-9ad5-66466b623a30" providerId="AD" clId="Web-{C2EFDE28-D16F-E561-7C54-530E8B306BC0}" dt="2023-12-06T18:27:06.737" v="18"/>
        <pc:sldMkLst>
          <pc:docMk/>
          <pc:sldMk cId="167663902" sldId="2317"/>
        </pc:sldMkLst>
        <pc:spChg chg="mod">
          <ac:chgData name="Bharadwaj, Esha" userId="S::ebharadwaj@clarku.edu::ef01bdeb-36b1-44a4-9ad5-66466b623a30" providerId="AD" clId="Web-{C2EFDE28-D16F-E561-7C54-530E8B306BC0}" dt="2023-12-06T18:27:06.737" v="18"/>
          <ac:spMkLst>
            <pc:docMk/>
            <pc:sldMk cId="167663902" sldId="2317"/>
            <ac:spMk id="2" creationId="{37CF3B37-F683-1726-99D1-9E5FEFB44C04}"/>
          </ac:spMkLst>
        </pc:spChg>
      </pc:sldChg>
      <pc:sldChg chg="modSp">
        <pc:chgData name="Bharadwaj, Esha" userId="S::ebharadwaj@clarku.edu::ef01bdeb-36b1-44a4-9ad5-66466b623a30" providerId="AD" clId="Web-{C2EFDE28-D16F-E561-7C54-530E8B306BC0}" dt="2023-12-06T18:27:12.096" v="20"/>
        <pc:sldMkLst>
          <pc:docMk/>
          <pc:sldMk cId="2842099549" sldId="2318"/>
        </pc:sldMkLst>
        <pc:spChg chg="mod">
          <ac:chgData name="Bharadwaj, Esha" userId="S::ebharadwaj@clarku.edu::ef01bdeb-36b1-44a4-9ad5-66466b623a30" providerId="AD" clId="Web-{C2EFDE28-D16F-E561-7C54-530E8B306BC0}" dt="2023-12-06T18:27:12.096" v="20"/>
          <ac:spMkLst>
            <pc:docMk/>
            <pc:sldMk cId="2842099549" sldId="2318"/>
            <ac:spMk id="2" creationId="{53380DB7-3A55-48DC-4B38-EFEDC0F7D9B9}"/>
          </ac:spMkLst>
        </pc:spChg>
      </pc:sldChg>
      <pc:sldChg chg="modSp new">
        <pc:chgData name="Bharadwaj, Esha" userId="S::ebharadwaj@clarku.edu::ef01bdeb-36b1-44a4-9ad5-66466b623a30" providerId="AD" clId="Web-{C2EFDE28-D16F-E561-7C54-530E8B306BC0}" dt="2023-12-06T18:32:01.731" v="64"/>
        <pc:sldMkLst>
          <pc:docMk/>
          <pc:sldMk cId="1607304201" sldId="2322"/>
        </pc:sldMkLst>
        <pc:spChg chg="mod">
          <ac:chgData name="Bharadwaj, Esha" userId="S::ebharadwaj@clarku.edu::ef01bdeb-36b1-44a4-9ad5-66466b623a30" providerId="AD" clId="Web-{C2EFDE28-D16F-E561-7C54-530E8B306BC0}" dt="2023-12-06T18:32:01.731" v="64"/>
          <ac:spMkLst>
            <pc:docMk/>
            <pc:sldMk cId="1607304201" sldId="2322"/>
            <ac:spMk id="2" creationId="{707925B8-E2DC-8120-39AF-4EA9C493C6C9}"/>
          </ac:spMkLst>
        </pc:spChg>
      </pc:sldChg>
    </pc:docChg>
  </pc:docChgLst>
  <pc:docChgLst>
    <pc:chgData name="Bate, Clio" userId="S::cbate@clarku.edu::ab67285a-b65f-411e-a26c-f36a607d0b1e" providerId="AD" clId="Web-{AD47B9C9-1D42-9FB9-0589-BD8077F5E63D}"/>
    <pc:docChg chg="addSld delSld modSld">
      <pc:chgData name="Bate, Clio" userId="S::cbate@clarku.edu::ab67285a-b65f-411e-a26c-f36a607d0b1e" providerId="AD" clId="Web-{AD47B9C9-1D42-9FB9-0589-BD8077F5E63D}" dt="2023-11-29T18:06:13.616" v="1017" actId="20577"/>
      <pc:docMkLst>
        <pc:docMk/>
      </pc:docMkLst>
      <pc:sldChg chg="modSp">
        <pc:chgData name="Bate, Clio" userId="S::cbate@clarku.edu::ab67285a-b65f-411e-a26c-f36a607d0b1e" providerId="AD" clId="Web-{AD47B9C9-1D42-9FB9-0589-BD8077F5E63D}" dt="2023-11-29T16:59:33.376" v="327" actId="20577"/>
        <pc:sldMkLst>
          <pc:docMk/>
          <pc:sldMk cId="3299527420" sldId="2278"/>
        </pc:sldMkLst>
        <pc:spChg chg="mod">
          <ac:chgData name="Bate, Clio" userId="S::cbate@clarku.edu::ab67285a-b65f-411e-a26c-f36a607d0b1e" providerId="AD" clId="Web-{AD47B9C9-1D42-9FB9-0589-BD8077F5E63D}" dt="2023-11-29T16:58:37.874" v="314" actId="20577"/>
          <ac:spMkLst>
            <pc:docMk/>
            <pc:sldMk cId="3299527420" sldId="2278"/>
            <ac:spMk id="2" creationId="{9AA62619-6BEF-4721-D8BE-448473FB972E}"/>
          </ac:spMkLst>
        </pc:spChg>
        <pc:spChg chg="mod">
          <ac:chgData name="Bate, Clio" userId="S::cbate@clarku.edu::ab67285a-b65f-411e-a26c-f36a607d0b1e" providerId="AD" clId="Web-{AD47B9C9-1D42-9FB9-0589-BD8077F5E63D}" dt="2023-11-29T16:59:33.376" v="327" actId="20577"/>
          <ac:spMkLst>
            <pc:docMk/>
            <pc:sldMk cId="3299527420" sldId="2278"/>
            <ac:spMk id="3" creationId="{9E48AA8C-B1C3-5507-1CBE-65FDD09AD580}"/>
          </ac:spMkLst>
        </pc:spChg>
      </pc:sldChg>
      <pc:sldChg chg="modSp">
        <pc:chgData name="Bate, Clio" userId="S::cbate@clarku.edu::ab67285a-b65f-411e-a26c-f36a607d0b1e" providerId="AD" clId="Web-{AD47B9C9-1D42-9FB9-0589-BD8077F5E63D}" dt="2023-11-29T17:13:10.062" v="778" actId="20577"/>
        <pc:sldMkLst>
          <pc:docMk/>
          <pc:sldMk cId="3847204822" sldId="2279"/>
        </pc:sldMkLst>
        <pc:spChg chg="mod">
          <ac:chgData name="Bate, Clio" userId="S::cbate@clarku.edu::ab67285a-b65f-411e-a26c-f36a607d0b1e" providerId="AD" clId="Web-{AD47B9C9-1D42-9FB9-0589-BD8077F5E63D}" dt="2023-11-29T17:13:10.062" v="778" actId="20577"/>
          <ac:spMkLst>
            <pc:docMk/>
            <pc:sldMk cId="3847204822" sldId="2279"/>
            <ac:spMk id="8" creationId="{4C997DB6-4E05-D783-7DC4-246B89D01CCC}"/>
          </ac:spMkLst>
        </pc:spChg>
      </pc:sldChg>
      <pc:sldChg chg="addSp delSp modSp mod setBg">
        <pc:chgData name="Bate, Clio" userId="S::cbate@clarku.edu::ab67285a-b65f-411e-a26c-f36a607d0b1e" providerId="AD" clId="Web-{AD47B9C9-1D42-9FB9-0589-BD8077F5E63D}" dt="2023-11-29T17:15:02.535" v="782" actId="14100"/>
        <pc:sldMkLst>
          <pc:docMk/>
          <pc:sldMk cId="2354903856" sldId="2280"/>
        </pc:sldMkLst>
        <pc:spChg chg="mod">
          <ac:chgData name="Bate, Clio" userId="S::cbate@clarku.edu::ab67285a-b65f-411e-a26c-f36a607d0b1e" providerId="AD" clId="Web-{AD47B9C9-1D42-9FB9-0589-BD8077F5E63D}" dt="2023-11-29T16:13:58.261" v="141" actId="1076"/>
          <ac:spMkLst>
            <pc:docMk/>
            <pc:sldMk cId="2354903856" sldId="2280"/>
            <ac:spMk id="2" creationId="{1A68033A-8680-EE69-2F6F-DDBBC7F01A21}"/>
          </ac:spMkLst>
        </pc:spChg>
        <pc:spChg chg="mod">
          <ac:chgData name="Bate, Clio" userId="S::cbate@clarku.edu::ab67285a-b65f-411e-a26c-f36a607d0b1e" providerId="AD" clId="Web-{AD47B9C9-1D42-9FB9-0589-BD8077F5E63D}" dt="2023-11-29T17:00:07.018" v="390" actId="20577"/>
          <ac:spMkLst>
            <pc:docMk/>
            <pc:sldMk cId="2354903856" sldId="2280"/>
            <ac:spMk id="3" creationId="{BEBC3CF6-C4F5-3973-D219-470A32B25BEB}"/>
          </ac:spMkLst>
        </pc:spChg>
        <pc:spChg chg="mod ord">
          <ac:chgData name="Bate, Clio" userId="S::cbate@clarku.edu::ab67285a-b65f-411e-a26c-f36a607d0b1e" providerId="AD" clId="Web-{AD47B9C9-1D42-9FB9-0589-BD8077F5E63D}" dt="2023-11-29T16:12:51.868" v="125"/>
          <ac:spMkLst>
            <pc:docMk/>
            <pc:sldMk cId="2354903856" sldId="2280"/>
            <ac:spMk id="4" creationId="{3E43C8D5-E95E-2EC8-8654-381A756AF017}"/>
          </ac:spMkLst>
        </pc:spChg>
        <pc:spChg chg="add del">
          <ac:chgData name="Bate, Clio" userId="S::cbate@clarku.edu::ab67285a-b65f-411e-a26c-f36a607d0b1e" providerId="AD" clId="Web-{AD47B9C9-1D42-9FB9-0589-BD8077F5E63D}" dt="2023-11-29T16:12:51.868" v="125"/>
          <ac:spMkLst>
            <pc:docMk/>
            <pc:sldMk cId="2354903856" sldId="2280"/>
            <ac:spMk id="14" creationId="{2AB11B05-5E59-5B88-D8DB-0E975DEAE49E}"/>
          </ac:spMkLst>
        </pc:spChg>
        <pc:graphicFrameChg chg="add del mod">
          <ac:chgData name="Bate, Clio" userId="S::cbate@clarku.edu::ab67285a-b65f-411e-a26c-f36a607d0b1e" providerId="AD" clId="Web-{AD47B9C9-1D42-9FB9-0589-BD8077F5E63D}" dt="2023-11-29T17:14:56.629" v="781"/>
          <ac:graphicFrameMkLst>
            <pc:docMk/>
            <pc:sldMk cId="2354903856" sldId="2280"/>
            <ac:graphicFrameMk id="9" creationId="{37CF3475-C002-78BC-1480-83E334880C5F}"/>
          </ac:graphicFrameMkLst>
        </pc:graphicFrameChg>
        <pc:picChg chg="add mod ord">
          <ac:chgData name="Bate, Clio" userId="S::cbate@clarku.edu::ab67285a-b65f-411e-a26c-f36a607d0b1e" providerId="AD" clId="Web-{AD47B9C9-1D42-9FB9-0589-BD8077F5E63D}" dt="2023-11-29T17:15:02.535" v="782" actId="14100"/>
          <ac:picMkLst>
            <pc:docMk/>
            <pc:sldMk cId="2354903856" sldId="2280"/>
            <ac:picMk id="5" creationId="{BAB4932B-EAF2-CBD8-C288-BD1F9D546599}"/>
          </ac:picMkLst>
        </pc:picChg>
        <pc:picChg chg="add mod">
          <ac:chgData name="Bate, Clio" userId="S::cbate@clarku.edu::ab67285a-b65f-411e-a26c-f36a607d0b1e" providerId="AD" clId="Web-{AD47B9C9-1D42-9FB9-0589-BD8077F5E63D}" dt="2023-11-29T16:13:16.432" v="133" actId="1076"/>
          <ac:picMkLst>
            <pc:docMk/>
            <pc:sldMk cId="2354903856" sldId="2280"/>
            <ac:picMk id="6" creationId="{54552127-7319-1CFA-F0EC-787979FA3058}"/>
          </ac:picMkLst>
        </pc:picChg>
        <pc:picChg chg="add mod">
          <ac:chgData name="Bate, Clio" userId="S::cbate@clarku.edu::ab67285a-b65f-411e-a26c-f36a607d0b1e" providerId="AD" clId="Web-{AD47B9C9-1D42-9FB9-0589-BD8077F5E63D}" dt="2023-11-29T16:13:35.214" v="136" actId="1076"/>
          <ac:picMkLst>
            <pc:docMk/>
            <pc:sldMk cId="2354903856" sldId="2280"/>
            <ac:picMk id="7" creationId="{0A13B356-7DB2-A25F-0D3A-C77EFFC0D08E}"/>
          </ac:picMkLst>
        </pc:picChg>
        <pc:cxnChg chg="add del">
          <ac:chgData name="Bate, Clio" userId="S::cbate@clarku.edu::ab67285a-b65f-411e-a26c-f36a607d0b1e" providerId="AD" clId="Web-{AD47B9C9-1D42-9FB9-0589-BD8077F5E63D}" dt="2023-11-29T16:12:51.868" v="125"/>
          <ac:cxnSpMkLst>
            <pc:docMk/>
            <pc:sldMk cId="2354903856" sldId="2280"/>
            <ac:cxnSpMk id="12" creationId="{1503BFE4-729B-D9D0-C17B-501E6AF1127A}"/>
          </ac:cxnSpMkLst>
        </pc:cxnChg>
      </pc:sldChg>
      <pc:sldChg chg="delSp modSp">
        <pc:chgData name="Bate, Clio" userId="S::cbate@clarku.edu::ab67285a-b65f-411e-a26c-f36a607d0b1e" providerId="AD" clId="Web-{AD47B9C9-1D42-9FB9-0589-BD8077F5E63D}" dt="2023-11-29T17:09:44.289" v="665" actId="14100"/>
        <pc:sldMkLst>
          <pc:docMk/>
          <pc:sldMk cId="3798740829" sldId="2283"/>
        </pc:sldMkLst>
        <pc:spChg chg="mod">
          <ac:chgData name="Bate, Clio" userId="S::cbate@clarku.edu::ab67285a-b65f-411e-a26c-f36a607d0b1e" providerId="AD" clId="Web-{AD47B9C9-1D42-9FB9-0589-BD8077F5E63D}" dt="2023-11-29T16:10:23.535" v="115" actId="20577"/>
          <ac:spMkLst>
            <pc:docMk/>
            <pc:sldMk cId="3798740829" sldId="2283"/>
            <ac:spMk id="2" creationId="{3A27DA8B-5880-72AD-3E18-1BDB8A7C1653}"/>
          </ac:spMkLst>
        </pc:spChg>
        <pc:graphicFrameChg chg="mod">
          <ac:chgData name="Bate, Clio" userId="S::cbate@clarku.edu::ab67285a-b65f-411e-a26c-f36a607d0b1e" providerId="AD" clId="Web-{AD47B9C9-1D42-9FB9-0589-BD8077F5E63D}" dt="2023-11-29T17:09:44.289" v="665" actId="14100"/>
          <ac:graphicFrameMkLst>
            <pc:docMk/>
            <pc:sldMk cId="3798740829" sldId="2283"/>
            <ac:graphicFrameMk id="6" creationId="{2D14D595-CC3C-4C5E-99EC-E32F49FC3FBD}"/>
          </ac:graphicFrameMkLst>
        </pc:graphicFrameChg>
        <pc:picChg chg="del">
          <ac:chgData name="Bate, Clio" userId="S::cbate@clarku.edu::ab67285a-b65f-411e-a26c-f36a607d0b1e" providerId="AD" clId="Web-{AD47B9C9-1D42-9FB9-0589-BD8077F5E63D}" dt="2023-11-29T16:10:15.988" v="114"/>
          <ac:picMkLst>
            <pc:docMk/>
            <pc:sldMk cId="3798740829" sldId="2283"/>
            <ac:picMk id="7" creationId="{84F4063F-CFEB-43B3-A810-F1A891EB9E3A}"/>
          </ac:picMkLst>
        </pc:picChg>
      </pc:sldChg>
      <pc:sldChg chg="modSp">
        <pc:chgData name="Bate, Clio" userId="S::cbate@clarku.edu::ab67285a-b65f-411e-a26c-f36a607d0b1e" providerId="AD" clId="Web-{AD47B9C9-1D42-9FB9-0589-BD8077F5E63D}" dt="2023-11-29T16:15:20.092" v="144" actId="1076"/>
        <pc:sldMkLst>
          <pc:docMk/>
          <pc:sldMk cId="2612562497" sldId="2285"/>
        </pc:sldMkLst>
        <pc:picChg chg="mod">
          <ac:chgData name="Bate, Clio" userId="S::cbate@clarku.edu::ab67285a-b65f-411e-a26c-f36a607d0b1e" providerId="AD" clId="Web-{AD47B9C9-1D42-9FB9-0589-BD8077F5E63D}" dt="2023-11-29T16:15:18.420" v="143" actId="1076"/>
          <ac:picMkLst>
            <pc:docMk/>
            <pc:sldMk cId="2612562497" sldId="2285"/>
            <ac:picMk id="10" creationId="{433B0861-1585-DC09-751D-D8D8122ADE9A}"/>
          </ac:picMkLst>
        </pc:picChg>
        <pc:picChg chg="mod">
          <ac:chgData name="Bate, Clio" userId="S::cbate@clarku.edu::ab67285a-b65f-411e-a26c-f36a607d0b1e" providerId="AD" clId="Web-{AD47B9C9-1D42-9FB9-0589-BD8077F5E63D}" dt="2023-11-29T16:15:20.092" v="144" actId="1076"/>
          <ac:picMkLst>
            <pc:docMk/>
            <pc:sldMk cId="2612562497" sldId="2285"/>
            <ac:picMk id="12" creationId="{12C9983C-4637-BC4A-429A-ABAEC436461C}"/>
          </ac:picMkLst>
        </pc:picChg>
      </pc:sldChg>
      <pc:sldChg chg="modSp new">
        <pc:chgData name="Bate, Clio" userId="S::cbate@clarku.edu::ab67285a-b65f-411e-a26c-f36a607d0b1e" providerId="AD" clId="Web-{AD47B9C9-1D42-9FB9-0589-BD8077F5E63D}" dt="2023-11-29T16:58:26.798" v="310" actId="20577"/>
        <pc:sldMkLst>
          <pc:docMk/>
          <pc:sldMk cId="2446888572" sldId="2287"/>
        </pc:sldMkLst>
        <pc:spChg chg="mod">
          <ac:chgData name="Bate, Clio" userId="S::cbate@clarku.edu::ab67285a-b65f-411e-a26c-f36a607d0b1e" providerId="AD" clId="Web-{AD47B9C9-1D42-9FB9-0589-BD8077F5E63D}" dt="2023-11-29T16:54:28.521" v="165" actId="20577"/>
          <ac:spMkLst>
            <pc:docMk/>
            <pc:sldMk cId="2446888572" sldId="2287"/>
            <ac:spMk id="2" creationId="{D7D5D471-E64E-0BD8-A025-DAF7DEC40B6A}"/>
          </ac:spMkLst>
        </pc:spChg>
        <pc:spChg chg="mod">
          <ac:chgData name="Bate, Clio" userId="S::cbate@clarku.edu::ab67285a-b65f-411e-a26c-f36a607d0b1e" providerId="AD" clId="Web-{AD47B9C9-1D42-9FB9-0589-BD8077F5E63D}" dt="2023-11-29T16:58:26.798" v="310" actId="20577"/>
          <ac:spMkLst>
            <pc:docMk/>
            <pc:sldMk cId="2446888572" sldId="2287"/>
            <ac:spMk id="3" creationId="{A90578CE-591A-E0E4-C41D-EEC7A96F2183}"/>
          </ac:spMkLst>
        </pc:spChg>
      </pc:sldChg>
      <pc:sldChg chg="modSp new">
        <pc:chgData name="Bate, Clio" userId="S::cbate@clarku.edu::ab67285a-b65f-411e-a26c-f36a607d0b1e" providerId="AD" clId="Web-{AD47B9C9-1D42-9FB9-0589-BD8077F5E63D}" dt="2023-11-29T17:12:19.295" v="717" actId="20577"/>
        <pc:sldMkLst>
          <pc:docMk/>
          <pc:sldMk cId="696766400" sldId="2288"/>
        </pc:sldMkLst>
        <pc:spChg chg="mod">
          <ac:chgData name="Bate, Clio" userId="S::cbate@clarku.edu::ab67285a-b65f-411e-a26c-f36a607d0b1e" providerId="AD" clId="Web-{AD47B9C9-1D42-9FB9-0589-BD8077F5E63D}" dt="2023-11-29T17:01:11.224" v="402" actId="20577"/>
          <ac:spMkLst>
            <pc:docMk/>
            <pc:sldMk cId="696766400" sldId="2288"/>
            <ac:spMk id="2" creationId="{91BB8619-A687-756F-6CCF-F28AF85AC5AC}"/>
          </ac:spMkLst>
        </pc:spChg>
        <pc:spChg chg="mod">
          <ac:chgData name="Bate, Clio" userId="S::cbate@clarku.edu::ab67285a-b65f-411e-a26c-f36a607d0b1e" providerId="AD" clId="Web-{AD47B9C9-1D42-9FB9-0589-BD8077F5E63D}" dt="2023-11-29T17:12:19.295" v="717" actId="20577"/>
          <ac:spMkLst>
            <pc:docMk/>
            <pc:sldMk cId="696766400" sldId="2288"/>
            <ac:spMk id="3" creationId="{CAEBF3A1-2677-E1CA-1FBD-521722908732}"/>
          </ac:spMkLst>
        </pc:spChg>
      </pc:sldChg>
      <pc:sldChg chg="addSp delSp modSp">
        <pc:chgData name="Bate, Clio" userId="S::cbate@clarku.edu::ab67285a-b65f-411e-a26c-f36a607d0b1e" providerId="AD" clId="Web-{AD47B9C9-1D42-9FB9-0589-BD8077F5E63D}" dt="2023-11-29T18:02:30.639" v="896" actId="14100"/>
        <pc:sldMkLst>
          <pc:docMk/>
          <pc:sldMk cId="3237286985" sldId="2290"/>
        </pc:sldMkLst>
        <pc:spChg chg="mod">
          <ac:chgData name="Bate, Clio" userId="S::cbate@clarku.edu::ab67285a-b65f-411e-a26c-f36a607d0b1e" providerId="AD" clId="Web-{AD47B9C9-1D42-9FB9-0589-BD8077F5E63D}" dt="2023-11-29T17:58:28.161" v="874" actId="1076"/>
          <ac:spMkLst>
            <pc:docMk/>
            <pc:sldMk cId="3237286985" sldId="2290"/>
            <ac:spMk id="2" creationId="{84C64893-4EC2-26C3-EC69-08B3A6AE6FCC}"/>
          </ac:spMkLst>
        </pc:spChg>
        <pc:spChg chg="del">
          <ac:chgData name="Bate, Clio" userId="S::cbate@clarku.edu::ab67285a-b65f-411e-a26c-f36a607d0b1e" providerId="AD" clId="Web-{AD47B9C9-1D42-9FB9-0589-BD8077F5E63D}" dt="2023-11-29T17:35:52.128" v="783"/>
          <ac:spMkLst>
            <pc:docMk/>
            <pc:sldMk cId="3237286985" sldId="2290"/>
            <ac:spMk id="3" creationId="{4D94EBB0-6EAE-F14C-22C3-4AC9F6AA9D66}"/>
          </ac:spMkLst>
        </pc:spChg>
        <pc:spChg chg="add mod">
          <ac:chgData name="Bate, Clio" userId="S::cbate@clarku.edu::ab67285a-b65f-411e-a26c-f36a607d0b1e" providerId="AD" clId="Web-{AD47B9C9-1D42-9FB9-0589-BD8077F5E63D}" dt="2023-11-29T18:01:33.934" v="886" actId="1076"/>
          <ac:spMkLst>
            <pc:docMk/>
            <pc:sldMk cId="3237286985" sldId="2290"/>
            <ac:spMk id="6" creationId="{243274B6-D580-B912-FE76-DD95111C475F}"/>
          </ac:spMkLst>
        </pc:spChg>
        <pc:spChg chg="add del mod">
          <ac:chgData name="Bate, Clio" userId="S::cbate@clarku.edu::ab67285a-b65f-411e-a26c-f36a607d0b1e" providerId="AD" clId="Web-{AD47B9C9-1D42-9FB9-0589-BD8077F5E63D}" dt="2023-11-29T17:55:48.452" v="839"/>
          <ac:spMkLst>
            <pc:docMk/>
            <pc:sldMk cId="3237286985" sldId="2290"/>
            <ac:spMk id="10" creationId="{26D4015E-049C-C93A-D3BC-D054382FE98F}"/>
          </ac:spMkLst>
        </pc:spChg>
        <pc:spChg chg="add mod">
          <ac:chgData name="Bate, Clio" userId="S::cbate@clarku.edu::ab67285a-b65f-411e-a26c-f36a607d0b1e" providerId="AD" clId="Web-{AD47B9C9-1D42-9FB9-0589-BD8077F5E63D}" dt="2023-11-29T18:01:53.059" v="893" actId="1076"/>
          <ac:spMkLst>
            <pc:docMk/>
            <pc:sldMk cId="3237286985" sldId="2290"/>
            <ac:spMk id="12" creationId="{0EA0C5DB-BD3F-0F86-8F86-1EE55291DDBA}"/>
          </ac:spMkLst>
        </pc:spChg>
        <pc:picChg chg="add del mod ord">
          <ac:chgData name="Bate, Clio" userId="S::cbate@clarku.edu::ab67285a-b65f-411e-a26c-f36a607d0b1e" providerId="AD" clId="Web-{AD47B9C9-1D42-9FB9-0589-BD8077F5E63D}" dt="2023-11-29T17:55:43.796" v="838"/>
          <ac:picMkLst>
            <pc:docMk/>
            <pc:sldMk cId="3237286985" sldId="2290"/>
            <ac:picMk id="5" creationId="{EDA70C3F-FD49-EE21-F464-6A005BDC7CD0}"/>
          </ac:picMkLst>
        </pc:picChg>
        <pc:picChg chg="add mod ord">
          <ac:chgData name="Bate, Clio" userId="S::cbate@clarku.edu::ab67285a-b65f-411e-a26c-f36a607d0b1e" providerId="AD" clId="Web-{AD47B9C9-1D42-9FB9-0589-BD8077F5E63D}" dt="2023-11-29T18:02:16.076" v="895" actId="1076"/>
          <ac:picMkLst>
            <pc:docMk/>
            <pc:sldMk cId="3237286985" sldId="2290"/>
            <ac:picMk id="7" creationId="{86F91C72-8388-3E20-EA58-951B65848916}"/>
          </ac:picMkLst>
        </pc:picChg>
        <pc:picChg chg="add mod">
          <ac:chgData name="Bate, Clio" userId="S::cbate@clarku.edu::ab67285a-b65f-411e-a26c-f36a607d0b1e" providerId="AD" clId="Web-{AD47B9C9-1D42-9FB9-0589-BD8077F5E63D}" dt="2023-11-29T18:01:33.981" v="888" actId="1076"/>
          <ac:picMkLst>
            <pc:docMk/>
            <pc:sldMk cId="3237286985" sldId="2290"/>
            <ac:picMk id="8" creationId="{9A5B5118-38E4-5D0D-5412-09AFF5FB8291}"/>
          </ac:picMkLst>
        </pc:picChg>
        <pc:picChg chg="add mod ord">
          <ac:chgData name="Bate, Clio" userId="S::cbate@clarku.edu::ab67285a-b65f-411e-a26c-f36a607d0b1e" providerId="AD" clId="Web-{AD47B9C9-1D42-9FB9-0589-BD8077F5E63D}" dt="2023-11-29T18:01:33.965" v="887" actId="1076"/>
          <ac:picMkLst>
            <pc:docMk/>
            <pc:sldMk cId="3237286985" sldId="2290"/>
            <ac:picMk id="11" creationId="{D8DC83F9-27F1-F001-8C6C-E5514069378C}"/>
          </ac:picMkLst>
        </pc:picChg>
        <pc:picChg chg="add del mod">
          <ac:chgData name="Bate, Clio" userId="S::cbate@clarku.edu::ab67285a-b65f-411e-a26c-f36a607d0b1e" providerId="AD" clId="Web-{AD47B9C9-1D42-9FB9-0589-BD8077F5E63D}" dt="2023-11-29T18:01:01.761" v="883"/>
          <ac:picMkLst>
            <pc:docMk/>
            <pc:sldMk cId="3237286985" sldId="2290"/>
            <ac:picMk id="13" creationId="{1ADB82F4-CD81-4F6D-4753-E8C7EC09BC08}"/>
          </ac:picMkLst>
        </pc:picChg>
        <pc:picChg chg="add mod">
          <ac:chgData name="Bate, Clio" userId="S::cbate@clarku.edu::ab67285a-b65f-411e-a26c-f36a607d0b1e" providerId="AD" clId="Web-{AD47B9C9-1D42-9FB9-0589-BD8077F5E63D}" dt="2023-11-29T18:02:30.639" v="896" actId="14100"/>
          <ac:picMkLst>
            <pc:docMk/>
            <pc:sldMk cId="3237286985" sldId="2290"/>
            <ac:picMk id="14" creationId="{A9A7358A-4781-562B-5F2D-AF458C9034FE}"/>
          </ac:picMkLst>
        </pc:picChg>
      </pc:sldChg>
      <pc:sldChg chg="modSp new">
        <pc:chgData name="Bate, Clio" userId="S::cbate@clarku.edu::ab67285a-b65f-411e-a26c-f36a607d0b1e" providerId="AD" clId="Web-{AD47B9C9-1D42-9FB9-0589-BD8077F5E63D}" dt="2023-11-29T18:04:27.987" v="961" actId="20577"/>
        <pc:sldMkLst>
          <pc:docMk/>
          <pc:sldMk cId="3194278143" sldId="2291"/>
        </pc:sldMkLst>
        <pc:spChg chg="mod">
          <ac:chgData name="Bate, Clio" userId="S::cbate@clarku.edu::ab67285a-b65f-411e-a26c-f36a607d0b1e" providerId="AD" clId="Web-{AD47B9C9-1D42-9FB9-0589-BD8077F5E63D}" dt="2023-11-29T18:03:51.767" v="917" actId="20577"/>
          <ac:spMkLst>
            <pc:docMk/>
            <pc:sldMk cId="3194278143" sldId="2291"/>
            <ac:spMk id="2" creationId="{106D9522-CE27-5639-1FA3-37A96D22500A}"/>
          </ac:spMkLst>
        </pc:spChg>
        <pc:spChg chg="mod">
          <ac:chgData name="Bate, Clio" userId="S::cbate@clarku.edu::ab67285a-b65f-411e-a26c-f36a607d0b1e" providerId="AD" clId="Web-{AD47B9C9-1D42-9FB9-0589-BD8077F5E63D}" dt="2023-11-29T18:04:27.987" v="961" actId="20577"/>
          <ac:spMkLst>
            <pc:docMk/>
            <pc:sldMk cId="3194278143" sldId="2291"/>
            <ac:spMk id="3" creationId="{BFAA41CB-3E84-84EF-4267-C4EEB9A5F572}"/>
          </ac:spMkLst>
        </pc:spChg>
      </pc:sldChg>
      <pc:sldChg chg="new del">
        <pc:chgData name="Bate, Clio" userId="S::cbate@clarku.edu::ab67285a-b65f-411e-a26c-f36a607d0b1e" providerId="AD" clId="Web-{AD47B9C9-1D42-9FB9-0589-BD8077F5E63D}" dt="2023-11-29T17:13:47.235" v="780"/>
        <pc:sldMkLst>
          <pc:docMk/>
          <pc:sldMk cId="4172304268" sldId="2291"/>
        </pc:sldMkLst>
      </pc:sldChg>
      <pc:sldChg chg="modSp new">
        <pc:chgData name="Bate, Clio" userId="S::cbate@clarku.edu::ab67285a-b65f-411e-a26c-f36a607d0b1e" providerId="AD" clId="Web-{AD47B9C9-1D42-9FB9-0589-BD8077F5E63D}" dt="2023-11-29T18:05:59.756" v="1011" actId="20577"/>
        <pc:sldMkLst>
          <pc:docMk/>
          <pc:sldMk cId="2696124403" sldId="2292"/>
        </pc:sldMkLst>
        <pc:spChg chg="mod">
          <ac:chgData name="Bate, Clio" userId="S::cbate@clarku.edu::ab67285a-b65f-411e-a26c-f36a607d0b1e" providerId="AD" clId="Web-{AD47B9C9-1D42-9FB9-0589-BD8077F5E63D}" dt="2023-11-29T18:05:59.756" v="1011" actId="20577"/>
          <ac:spMkLst>
            <pc:docMk/>
            <pc:sldMk cId="2696124403" sldId="2292"/>
            <ac:spMk id="2" creationId="{52580309-D80C-F7F1-55DF-4729BFC7D1FB}"/>
          </ac:spMkLst>
        </pc:spChg>
      </pc:sldChg>
      <pc:sldChg chg="modSp add replId">
        <pc:chgData name="Bate, Clio" userId="S::cbate@clarku.edu::ab67285a-b65f-411e-a26c-f36a607d0b1e" providerId="AD" clId="Web-{AD47B9C9-1D42-9FB9-0589-BD8077F5E63D}" dt="2023-11-29T18:06:13.616" v="1017" actId="20577"/>
        <pc:sldMkLst>
          <pc:docMk/>
          <pc:sldMk cId="3061115038" sldId="2293"/>
        </pc:sldMkLst>
        <pc:spChg chg="mod">
          <ac:chgData name="Bate, Clio" userId="S::cbate@clarku.edu::ab67285a-b65f-411e-a26c-f36a607d0b1e" providerId="AD" clId="Web-{AD47B9C9-1D42-9FB9-0589-BD8077F5E63D}" dt="2023-11-29T18:06:13.616" v="1017" actId="20577"/>
          <ac:spMkLst>
            <pc:docMk/>
            <pc:sldMk cId="3061115038" sldId="2293"/>
            <ac:spMk id="2" creationId="{52580309-D80C-F7F1-55DF-4729BFC7D1FB}"/>
          </ac:spMkLst>
        </pc:spChg>
      </pc:sldChg>
    </pc:docChg>
  </pc:docChgLst>
  <pc:docChgLst>
    <pc:chgData name="Bharadwaj, Esha" userId="S::ebharadwaj@clarku.edu::ef01bdeb-36b1-44a4-9ad5-66466b623a30" providerId="AD" clId="Web-{7B8FC79C-CAF9-4B69-BB39-BB28C465B7F5}"/>
    <pc:docChg chg="addSld modSld sldOrd">
      <pc:chgData name="Bharadwaj, Esha" userId="S::ebharadwaj@clarku.edu::ef01bdeb-36b1-44a4-9ad5-66466b623a30" providerId="AD" clId="Web-{7B8FC79C-CAF9-4B69-BB39-BB28C465B7F5}" dt="2023-12-04T22:58:27.856" v="568" actId="14100"/>
      <pc:docMkLst>
        <pc:docMk/>
      </pc:docMkLst>
      <pc:sldChg chg="modSp modCm">
        <pc:chgData name="Bharadwaj, Esha" userId="S::ebharadwaj@clarku.edu::ef01bdeb-36b1-44a4-9ad5-66466b623a30" providerId="AD" clId="Web-{7B8FC79C-CAF9-4B69-BB39-BB28C465B7F5}" dt="2023-12-04T22:47:31.584" v="69" actId="20577"/>
        <pc:sldMkLst>
          <pc:docMk/>
          <pc:sldMk cId="2989065251" sldId="2277"/>
        </pc:sldMkLst>
        <pc:spChg chg="mod">
          <ac:chgData name="Bharadwaj, Esha" userId="S::ebharadwaj@clarku.edu::ef01bdeb-36b1-44a4-9ad5-66466b623a30" providerId="AD" clId="Web-{7B8FC79C-CAF9-4B69-BB39-BB28C465B7F5}" dt="2023-12-04T22:46:54.958" v="6" actId="20577"/>
          <ac:spMkLst>
            <pc:docMk/>
            <pc:sldMk cId="2989065251" sldId="2277"/>
            <ac:spMk id="2" creationId="{AACDE8D5-FB0E-FF49-CFC1-77D882F63354}"/>
          </ac:spMkLst>
        </pc:spChg>
        <pc:spChg chg="mod">
          <ac:chgData name="Bharadwaj, Esha" userId="S::ebharadwaj@clarku.edu::ef01bdeb-36b1-44a4-9ad5-66466b623a30" providerId="AD" clId="Web-{7B8FC79C-CAF9-4B69-BB39-BB28C465B7F5}" dt="2023-12-04T22:47:31.584" v="69" actId="20577"/>
          <ac:spMkLst>
            <pc:docMk/>
            <pc:sldMk cId="2989065251" sldId="2277"/>
            <ac:spMk id="3" creationId="{DBA5D6A9-F137-76F8-A9E3-D562840A4CF6}"/>
          </ac:spMkLst>
        </pc:sp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7B8FC79C-CAF9-4B69-BB39-BB28C465B7F5}" dt="2023-12-04T22:47:27.803" v="68" actId="20577"/>
              <pc2:cmMkLst xmlns:pc2="http://schemas.microsoft.com/office/powerpoint/2019/9/main/command">
                <pc:docMk/>
                <pc:sldMk cId="2989065251" sldId="2277"/>
                <pc2:cmMk id="{3C6A055A-DA57-478E-9EAF-B11DA66166CA}"/>
              </pc2:cmMkLst>
            </pc226:cmChg>
          </p:ext>
        </pc:extLst>
      </pc:sldChg>
      <pc:sldChg chg="modSp ord">
        <pc:chgData name="Bharadwaj, Esha" userId="S::ebharadwaj@clarku.edu::ef01bdeb-36b1-44a4-9ad5-66466b623a30" providerId="AD" clId="Web-{7B8FC79C-CAF9-4B69-BB39-BB28C465B7F5}" dt="2023-12-04T22:58:03.730" v="561" actId="20577"/>
        <pc:sldMkLst>
          <pc:docMk/>
          <pc:sldMk cId="2354903856" sldId="2280"/>
        </pc:sldMkLst>
        <pc:spChg chg="mod">
          <ac:chgData name="Bharadwaj, Esha" userId="S::ebharadwaj@clarku.edu::ef01bdeb-36b1-44a4-9ad5-66466b623a30" providerId="AD" clId="Web-{7B8FC79C-CAF9-4B69-BB39-BB28C465B7F5}" dt="2023-12-04T22:52:24.750" v="315" actId="20577"/>
          <ac:spMkLst>
            <pc:docMk/>
            <pc:sldMk cId="2354903856" sldId="2280"/>
            <ac:spMk id="2" creationId="{1A68033A-8680-EE69-2F6F-DDBBC7F01A21}"/>
          </ac:spMkLst>
        </pc:spChg>
        <pc:spChg chg="mod">
          <ac:chgData name="Bharadwaj, Esha" userId="S::ebharadwaj@clarku.edu::ef01bdeb-36b1-44a4-9ad5-66466b623a30" providerId="AD" clId="Web-{7B8FC79C-CAF9-4B69-BB39-BB28C465B7F5}" dt="2023-12-04T22:58:03.730" v="561" actId="20577"/>
          <ac:spMkLst>
            <pc:docMk/>
            <pc:sldMk cId="2354903856" sldId="2280"/>
            <ac:spMk id="3" creationId="{BEBC3CF6-C4F5-3973-D219-470A32B25BEB}"/>
          </ac:spMkLst>
        </pc:spChg>
      </pc:sldChg>
      <pc:sldChg chg="modSp new">
        <pc:chgData name="Bharadwaj, Esha" userId="S::ebharadwaj@clarku.edu::ef01bdeb-36b1-44a4-9ad5-66466b623a30" providerId="AD" clId="Web-{7B8FC79C-CAF9-4B69-BB39-BB28C465B7F5}" dt="2023-12-04T22:58:27.856" v="568" actId="14100"/>
        <pc:sldMkLst>
          <pc:docMk/>
          <pc:sldMk cId="2806288409" sldId="2303"/>
        </pc:sldMkLst>
        <pc:spChg chg="mod">
          <ac:chgData name="Bharadwaj, Esha" userId="S::ebharadwaj@clarku.edu::ef01bdeb-36b1-44a4-9ad5-66466b623a30" providerId="AD" clId="Web-{7B8FC79C-CAF9-4B69-BB39-BB28C465B7F5}" dt="2023-12-04T22:58:27.856" v="568" actId="14100"/>
          <ac:spMkLst>
            <pc:docMk/>
            <pc:sldMk cId="2806288409" sldId="2303"/>
            <ac:spMk id="2" creationId="{EBB990DD-BE79-5275-EBDE-D1E3CAC3A2AB}"/>
          </ac:spMkLst>
        </pc:spChg>
        <pc:spChg chg="mod">
          <ac:chgData name="Bharadwaj, Esha" userId="S::ebharadwaj@clarku.edu::ef01bdeb-36b1-44a4-9ad5-66466b623a30" providerId="AD" clId="Web-{7B8FC79C-CAF9-4B69-BB39-BB28C465B7F5}" dt="2023-12-04T22:58:25.809" v="567" actId="14100"/>
          <ac:spMkLst>
            <pc:docMk/>
            <pc:sldMk cId="2806288409" sldId="2303"/>
            <ac:spMk id="3" creationId="{8647571E-ADE8-1372-A1B3-1155AAF7D45A}"/>
          </ac:spMkLst>
        </pc:spChg>
      </pc:sldChg>
    </pc:docChg>
  </pc:docChgLst>
  <pc:docChgLst>
    <pc:chgData name="Bharadwaj, Esha" userId="S::ebharadwaj@clarku.edu::ef01bdeb-36b1-44a4-9ad5-66466b623a30" providerId="AD" clId="Web-{494483B0-4C7E-507D-ECF5-3A9EEE716EA2}"/>
    <pc:docChg chg="addSld delSld modSld sldOrd">
      <pc:chgData name="Bharadwaj, Esha" userId="S::ebharadwaj@clarku.edu::ef01bdeb-36b1-44a4-9ad5-66466b623a30" providerId="AD" clId="Web-{494483B0-4C7E-507D-ECF5-3A9EEE716EA2}" dt="2023-11-29T23:51:37.512" v="1719" actId="20577"/>
      <pc:docMkLst>
        <pc:docMk/>
      </pc:docMkLst>
      <pc:sldChg chg="modSp modNotes">
        <pc:chgData name="Bharadwaj, Esha" userId="S::ebharadwaj@clarku.edu::ef01bdeb-36b1-44a4-9ad5-66466b623a30" providerId="AD" clId="Web-{494483B0-4C7E-507D-ECF5-3A9EEE716EA2}" dt="2023-11-29T23:39:01.263" v="1718"/>
        <pc:sldMkLst>
          <pc:docMk/>
          <pc:sldMk cId="2989065251" sldId="2277"/>
        </pc:sldMkLst>
        <pc:spChg chg="mod">
          <ac:chgData name="Bharadwaj, Esha" userId="S::ebharadwaj@clarku.edu::ef01bdeb-36b1-44a4-9ad5-66466b623a30" providerId="AD" clId="Web-{494483B0-4C7E-507D-ECF5-3A9EEE716EA2}" dt="2023-11-29T22:16:35.367" v="1189" actId="20577"/>
          <ac:spMkLst>
            <pc:docMk/>
            <pc:sldMk cId="2989065251" sldId="2277"/>
            <ac:spMk id="3" creationId="{DBA5D6A9-F137-76F8-A9E3-D562840A4CF6}"/>
          </ac:spMkLst>
        </pc:spChg>
      </pc:sldChg>
      <pc:sldChg chg="modSp">
        <pc:chgData name="Bharadwaj, Esha" userId="S::ebharadwaj@clarku.edu::ef01bdeb-36b1-44a4-9ad5-66466b623a30" providerId="AD" clId="Web-{494483B0-4C7E-507D-ECF5-3A9EEE716EA2}" dt="2023-11-29T21:31:37.453" v="675" actId="20577"/>
        <pc:sldMkLst>
          <pc:docMk/>
          <pc:sldMk cId="3299527420" sldId="2278"/>
        </pc:sldMkLst>
        <pc:spChg chg="mod">
          <ac:chgData name="Bharadwaj, Esha" userId="S::ebharadwaj@clarku.edu::ef01bdeb-36b1-44a4-9ad5-66466b623a30" providerId="AD" clId="Web-{494483B0-4C7E-507D-ECF5-3A9EEE716EA2}" dt="2023-11-29T21:31:37.453" v="675" actId="20577"/>
          <ac:spMkLst>
            <pc:docMk/>
            <pc:sldMk cId="3299527420" sldId="2278"/>
            <ac:spMk id="3" creationId="{9E48AA8C-B1C3-5507-1CBE-65FDD09AD580}"/>
          </ac:spMkLst>
        </pc:spChg>
      </pc:sldChg>
      <pc:sldChg chg="modSp">
        <pc:chgData name="Bharadwaj, Esha" userId="S::ebharadwaj@clarku.edu::ef01bdeb-36b1-44a4-9ad5-66466b623a30" providerId="AD" clId="Web-{494483B0-4C7E-507D-ECF5-3A9EEE716EA2}" dt="2023-11-29T21:03:18.242" v="123" actId="20577"/>
        <pc:sldMkLst>
          <pc:docMk/>
          <pc:sldMk cId="3847204822" sldId="2279"/>
        </pc:sldMkLst>
        <pc:spChg chg="mod">
          <ac:chgData name="Bharadwaj, Esha" userId="S::ebharadwaj@clarku.edu::ef01bdeb-36b1-44a4-9ad5-66466b623a30" providerId="AD" clId="Web-{494483B0-4C7E-507D-ECF5-3A9EEE716EA2}" dt="2023-11-29T21:03:18.242" v="123" actId="20577"/>
          <ac:spMkLst>
            <pc:docMk/>
            <pc:sldMk cId="3847204822" sldId="2279"/>
            <ac:spMk id="8" creationId="{4C997DB6-4E05-D783-7DC4-246B89D01CCC}"/>
          </ac:spMkLst>
        </pc:spChg>
      </pc:sldChg>
      <pc:sldChg chg="modSp modNotes">
        <pc:chgData name="Bharadwaj, Esha" userId="S::ebharadwaj@clarku.edu::ef01bdeb-36b1-44a4-9ad5-66466b623a30" providerId="AD" clId="Web-{494483B0-4C7E-507D-ECF5-3A9EEE716EA2}" dt="2023-11-29T23:51:37.512" v="1719" actId="20577"/>
        <pc:sldMkLst>
          <pc:docMk/>
          <pc:sldMk cId="2354903856" sldId="2280"/>
        </pc:sldMkLst>
        <pc:spChg chg="mod">
          <ac:chgData name="Bharadwaj, Esha" userId="S::ebharadwaj@clarku.edu::ef01bdeb-36b1-44a4-9ad5-66466b623a30" providerId="AD" clId="Web-{494483B0-4C7E-507D-ECF5-3A9EEE716EA2}" dt="2023-11-29T22:04:38.297" v="1132" actId="1076"/>
          <ac:spMkLst>
            <pc:docMk/>
            <pc:sldMk cId="2354903856" sldId="2280"/>
            <ac:spMk id="2" creationId="{1A68033A-8680-EE69-2F6F-DDBBC7F01A21}"/>
          </ac:spMkLst>
        </pc:spChg>
        <pc:spChg chg="mod">
          <ac:chgData name="Bharadwaj, Esha" userId="S::ebharadwaj@clarku.edu::ef01bdeb-36b1-44a4-9ad5-66466b623a30" providerId="AD" clId="Web-{494483B0-4C7E-507D-ECF5-3A9EEE716EA2}" dt="2023-11-29T23:51:37.512" v="1719" actId="20577"/>
          <ac:spMkLst>
            <pc:docMk/>
            <pc:sldMk cId="2354903856" sldId="2280"/>
            <ac:spMk id="3" creationId="{BEBC3CF6-C4F5-3973-D219-470A32B25BEB}"/>
          </ac:spMkLst>
        </pc:spChg>
        <pc:picChg chg="mod">
          <ac:chgData name="Bharadwaj, Esha" userId="S::ebharadwaj@clarku.edu::ef01bdeb-36b1-44a4-9ad5-66466b623a30" providerId="AD" clId="Web-{494483B0-4C7E-507D-ECF5-3A9EEE716EA2}" dt="2023-11-29T23:05:42.131" v="1298" actId="1076"/>
          <ac:picMkLst>
            <pc:docMk/>
            <pc:sldMk cId="2354903856" sldId="2280"/>
            <ac:picMk id="5" creationId="{BAB4932B-EAF2-CBD8-C288-BD1F9D546599}"/>
          </ac:picMkLst>
        </pc:picChg>
        <pc:picChg chg="mod">
          <ac:chgData name="Bharadwaj, Esha" userId="S::ebharadwaj@clarku.edu::ef01bdeb-36b1-44a4-9ad5-66466b623a30" providerId="AD" clId="Web-{494483B0-4C7E-507D-ECF5-3A9EEE716EA2}" dt="2023-11-29T23:16:46.329" v="1513" actId="1076"/>
          <ac:picMkLst>
            <pc:docMk/>
            <pc:sldMk cId="2354903856" sldId="2280"/>
            <ac:picMk id="6" creationId="{54552127-7319-1CFA-F0EC-787979FA3058}"/>
          </ac:picMkLst>
        </pc:picChg>
        <pc:picChg chg="mod">
          <ac:chgData name="Bharadwaj, Esha" userId="S::ebharadwaj@clarku.edu::ef01bdeb-36b1-44a4-9ad5-66466b623a30" providerId="AD" clId="Web-{494483B0-4C7E-507D-ECF5-3A9EEE716EA2}" dt="2023-11-29T23:05:38.646" v="1296" actId="1076"/>
          <ac:picMkLst>
            <pc:docMk/>
            <pc:sldMk cId="2354903856" sldId="2280"/>
            <ac:picMk id="7" creationId="{0A13B356-7DB2-A25F-0D3A-C77EFFC0D08E}"/>
          </ac:picMkLst>
        </pc:picChg>
        <pc:picChg chg="mod">
          <ac:chgData name="Bharadwaj, Esha" userId="S::ebharadwaj@clarku.edu::ef01bdeb-36b1-44a4-9ad5-66466b623a30" providerId="AD" clId="Web-{494483B0-4C7E-507D-ECF5-3A9EEE716EA2}" dt="2023-11-29T22:04:27.906" v="1128" actId="1076"/>
          <ac:picMkLst>
            <pc:docMk/>
            <pc:sldMk cId="2354903856" sldId="2280"/>
            <ac:picMk id="8" creationId="{0ECFABE0-92D0-4328-FF6D-91EE8C0BF88B}"/>
          </ac:picMkLst>
        </pc:picChg>
      </pc:sldChg>
      <pc:sldChg chg="modSp">
        <pc:chgData name="Bharadwaj, Esha" userId="S::ebharadwaj@clarku.edu::ef01bdeb-36b1-44a4-9ad5-66466b623a30" providerId="AD" clId="Web-{494483B0-4C7E-507D-ECF5-3A9EEE716EA2}" dt="2023-11-29T21:46:58.576" v="754" actId="1076"/>
        <pc:sldMkLst>
          <pc:docMk/>
          <pc:sldMk cId="792839502" sldId="2281"/>
        </pc:sldMkLst>
        <pc:picChg chg="mod">
          <ac:chgData name="Bharadwaj, Esha" userId="S::ebharadwaj@clarku.edu::ef01bdeb-36b1-44a4-9ad5-66466b623a30" providerId="AD" clId="Web-{494483B0-4C7E-507D-ECF5-3A9EEE716EA2}" dt="2023-11-29T21:46:58.576" v="754" actId="1076"/>
          <ac:picMkLst>
            <pc:docMk/>
            <pc:sldMk cId="792839502" sldId="2281"/>
            <ac:picMk id="8" creationId="{C1733C9C-8AF1-178E-6607-8AD3AB7F85E2}"/>
          </ac:picMkLst>
        </pc:picChg>
        <pc:picChg chg="mod">
          <ac:chgData name="Bharadwaj, Esha" userId="S::ebharadwaj@clarku.edu::ef01bdeb-36b1-44a4-9ad5-66466b623a30" providerId="AD" clId="Web-{494483B0-4C7E-507D-ECF5-3A9EEE716EA2}" dt="2023-11-29T21:46:51.263" v="752" actId="1076"/>
          <ac:picMkLst>
            <pc:docMk/>
            <pc:sldMk cId="792839502" sldId="2281"/>
            <ac:picMk id="9" creationId="{B1DF810C-1777-A60D-215F-F261749F91A7}"/>
          </ac:picMkLst>
        </pc:picChg>
      </pc:sldChg>
      <pc:sldChg chg="addSp delSp modSp del">
        <pc:chgData name="Bharadwaj, Esha" userId="S::ebharadwaj@clarku.edu::ef01bdeb-36b1-44a4-9ad5-66466b623a30" providerId="AD" clId="Web-{494483B0-4C7E-507D-ECF5-3A9EEE716EA2}" dt="2023-11-29T21:46:06.418" v="746"/>
        <pc:sldMkLst>
          <pc:docMk/>
          <pc:sldMk cId="3113341916" sldId="2282"/>
        </pc:sldMkLst>
        <pc:spChg chg="add del mod">
          <ac:chgData name="Bharadwaj, Esha" userId="S::ebharadwaj@clarku.edu::ef01bdeb-36b1-44a4-9ad5-66466b623a30" providerId="AD" clId="Web-{494483B0-4C7E-507D-ECF5-3A9EEE716EA2}" dt="2023-11-29T21:43:33.413" v="722" actId="1076"/>
          <ac:spMkLst>
            <pc:docMk/>
            <pc:sldMk cId="3113341916" sldId="2282"/>
            <ac:spMk id="2" creationId="{9E08C28E-ABCC-A0F5-C305-3EFC8D250818}"/>
          </ac:spMkLst>
        </pc:spChg>
        <pc:spChg chg="add del mod">
          <ac:chgData name="Bharadwaj, Esha" userId="S::ebharadwaj@clarku.edu::ef01bdeb-36b1-44a4-9ad5-66466b623a30" providerId="AD" clId="Web-{494483B0-4C7E-507D-ECF5-3A9EEE716EA2}" dt="2023-11-29T21:43:08.147" v="714"/>
          <ac:spMkLst>
            <pc:docMk/>
            <pc:sldMk cId="3113341916" sldId="2282"/>
            <ac:spMk id="5" creationId="{112AC6CA-B1A5-BB57-7438-27B6519B238F}"/>
          </ac:spMkLst>
        </pc:spChg>
        <pc:picChg chg="mod">
          <ac:chgData name="Bharadwaj, Esha" userId="S::ebharadwaj@clarku.edu::ef01bdeb-36b1-44a4-9ad5-66466b623a30" providerId="AD" clId="Web-{494483B0-4C7E-507D-ECF5-3A9EEE716EA2}" dt="2023-11-29T21:43:37.398" v="724" actId="14100"/>
          <ac:picMkLst>
            <pc:docMk/>
            <pc:sldMk cId="3113341916" sldId="2282"/>
            <ac:picMk id="8" creationId="{786F990A-DAF3-DA7D-5543-4212F5E4FF95}"/>
          </ac:picMkLst>
        </pc:picChg>
        <pc:picChg chg="mod">
          <ac:chgData name="Bharadwaj, Esha" userId="S::ebharadwaj@clarku.edu::ef01bdeb-36b1-44a4-9ad5-66466b623a30" providerId="AD" clId="Web-{494483B0-4C7E-507D-ECF5-3A9EEE716EA2}" dt="2023-11-29T21:43:43.492" v="726" actId="14100"/>
          <ac:picMkLst>
            <pc:docMk/>
            <pc:sldMk cId="3113341916" sldId="2282"/>
            <ac:picMk id="9" creationId="{3C3C9254-44C6-9223-7236-3E54DF993A53}"/>
          </ac:picMkLst>
        </pc:picChg>
      </pc:sldChg>
      <pc:sldChg chg="modSp">
        <pc:chgData name="Bharadwaj, Esha" userId="S::ebharadwaj@clarku.edu::ef01bdeb-36b1-44a4-9ad5-66466b623a30" providerId="AD" clId="Web-{494483B0-4C7E-507D-ECF5-3A9EEE716EA2}" dt="2023-11-29T21:31:28.906" v="672" actId="20577"/>
        <pc:sldMkLst>
          <pc:docMk/>
          <pc:sldMk cId="2446888572" sldId="2287"/>
        </pc:sldMkLst>
        <pc:spChg chg="mod">
          <ac:chgData name="Bharadwaj, Esha" userId="S::ebharadwaj@clarku.edu::ef01bdeb-36b1-44a4-9ad5-66466b623a30" providerId="AD" clId="Web-{494483B0-4C7E-507D-ECF5-3A9EEE716EA2}" dt="2023-11-29T21:31:21.187" v="670" actId="20577"/>
          <ac:spMkLst>
            <pc:docMk/>
            <pc:sldMk cId="2446888572" sldId="2287"/>
            <ac:spMk id="2" creationId="{D7D5D471-E64E-0BD8-A025-DAF7DEC40B6A}"/>
          </ac:spMkLst>
        </pc:spChg>
        <pc:spChg chg="mod">
          <ac:chgData name="Bharadwaj, Esha" userId="S::ebharadwaj@clarku.edu::ef01bdeb-36b1-44a4-9ad5-66466b623a30" providerId="AD" clId="Web-{494483B0-4C7E-507D-ECF5-3A9EEE716EA2}" dt="2023-11-29T21:31:28.906" v="672" actId="20577"/>
          <ac:spMkLst>
            <pc:docMk/>
            <pc:sldMk cId="2446888572" sldId="2287"/>
            <ac:spMk id="3" creationId="{A90578CE-591A-E0E4-C41D-EEC7A96F2183}"/>
          </ac:spMkLst>
        </pc:spChg>
      </pc:sldChg>
      <pc:sldChg chg="modSp">
        <pc:chgData name="Bharadwaj, Esha" userId="S::ebharadwaj@clarku.edu::ef01bdeb-36b1-44a4-9ad5-66466b623a30" providerId="AD" clId="Web-{494483B0-4C7E-507D-ECF5-3A9EEE716EA2}" dt="2023-11-29T21:32:48.111" v="679" actId="14100"/>
        <pc:sldMkLst>
          <pc:docMk/>
          <pc:sldMk cId="696766400" sldId="2288"/>
        </pc:sldMkLst>
        <pc:spChg chg="mod">
          <ac:chgData name="Bharadwaj, Esha" userId="S::ebharadwaj@clarku.edu::ef01bdeb-36b1-44a4-9ad5-66466b623a30" providerId="AD" clId="Web-{494483B0-4C7E-507D-ECF5-3A9EEE716EA2}" dt="2023-11-29T21:32:48.111" v="679" actId="14100"/>
          <ac:spMkLst>
            <pc:docMk/>
            <pc:sldMk cId="696766400" sldId="2288"/>
            <ac:spMk id="2" creationId="{91BB8619-A687-756F-6CCF-F28AF85AC5AC}"/>
          </ac:spMkLst>
        </pc:spChg>
        <pc:spChg chg="mod">
          <ac:chgData name="Bharadwaj, Esha" userId="S::ebharadwaj@clarku.edu::ef01bdeb-36b1-44a4-9ad5-66466b623a30" providerId="AD" clId="Web-{494483B0-4C7E-507D-ECF5-3A9EEE716EA2}" dt="2023-11-29T21:30:53.561" v="666" actId="20577"/>
          <ac:spMkLst>
            <pc:docMk/>
            <pc:sldMk cId="696766400" sldId="2288"/>
            <ac:spMk id="3" creationId="{CAEBF3A1-2677-E1CA-1FBD-521722908732}"/>
          </ac:spMkLst>
        </pc:spChg>
      </pc:sldChg>
      <pc:sldChg chg="modSp">
        <pc:chgData name="Bharadwaj, Esha" userId="S::ebharadwaj@clarku.edu::ef01bdeb-36b1-44a4-9ad5-66466b623a30" providerId="AD" clId="Web-{494483B0-4C7E-507D-ECF5-3A9EEE716EA2}" dt="2023-11-29T21:55:34.046" v="871" actId="20577"/>
        <pc:sldMkLst>
          <pc:docMk/>
          <pc:sldMk cId="2675319536" sldId="2289"/>
        </pc:sldMkLst>
        <pc:spChg chg="mod">
          <ac:chgData name="Bharadwaj, Esha" userId="S::ebharadwaj@clarku.edu::ef01bdeb-36b1-44a4-9ad5-66466b623a30" providerId="AD" clId="Web-{494483B0-4C7E-507D-ECF5-3A9EEE716EA2}" dt="2023-11-29T21:55:34.046" v="871" actId="20577"/>
          <ac:spMkLst>
            <pc:docMk/>
            <pc:sldMk cId="2675319536" sldId="2289"/>
            <ac:spMk id="3" creationId="{B6E448FC-8FB9-9A8E-57AE-6D2E314B87FA}"/>
          </ac:spMkLst>
        </pc:spChg>
      </pc:sldChg>
      <pc:sldChg chg="modSp">
        <pc:chgData name="Bharadwaj, Esha" userId="S::ebharadwaj@clarku.edu::ef01bdeb-36b1-44a4-9ad5-66466b623a30" providerId="AD" clId="Web-{494483B0-4C7E-507D-ECF5-3A9EEE716EA2}" dt="2023-11-29T21:02:20.756" v="108" actId="20577"/>
        <pc:sldMkLst>
          <pc:docMk/>
          <pc:sldMk cId="3237286985" sldId="2290"/>
        </pc:sldMkLst>
        <pc:spChg chg="mod">
          <ac:chgData name="Bharadwaj, Esha" userId="S::ebharadwaj@clarku.edu::ef01bdeb-36b1-44a4-9ad5-66466b623a30" providerId="AD" clId="Web-{494483B0-4C7E-507D-ECF5-3A9EEE716EA2}" dt="2023-11-29T21:02:20.756" v="108" actId="20577"/>
          <ac:spMkLst>
            <pc:docMk/>
            <pc:sldMk cId="3237286985" sldId="2290"/>
            <ac:spMk id="2" creationId="{84C64893-4EC2-26C3-EC69-08B3A6AE6FCC}"/>
          </ac:spMkLst>
        </pc:spChg>
      </pc:sldChg>
      <pc:sldChg chg="modSp">
        <pc:chgData name="Bharadwaj, Esha" userId="S::ebharadwaj@clarku.edu::ef01bdeb-36b1-44a4-9ad5-66466b623a30" providerId="AD" clId="Web-{494483B0-4C7E-507D-ECF5-3A9EEE716EA2}" dt="2023-11-29T22:33:06.149" v="1291" actId="20577"/>
        <pc:sldMkLst>
          <pc:docMk/>
          <pc:sldMk cId="3194278143" sldId="2291"/>
        </pc:sldMkLst>
        <pc:spChg chg="mod">
          <ac:chgData name="Bharadwaj, Esha" userId="S::ebharadwaj@clarku.edu::ef01bdeb-36b1-44a4-9ad5-66466b623a30" providerId="AD" clId="Web-{494483B0-4C7E-507D-ECF5-3A9EEE716EA2}" dt="2023-11-29T22:33:06.149" v="1291" actId="20577"/>
          <ac:spMkLst>
            <pc:docMk/>
            <pc:sldMk cId="3194278143" sldId="2291"/>
            <ac:spMk id="2" creationId="{106D9522-CE27-5639-1FA3-37A96D22500A}"/>
          </ac:spMkLst>
        </pc:spChg>
        <pc:spChg chg="mod">
          <ac:chgData name="Bharadwaj, Esha" userId="S::ebharadwaj@clarku.edu::ef01bdeb-36b1-44a4-9ad5-66466b623a30" providerId="AD" clId="Web-{494483B0-4C7E-507D-ECF5-3A9EEE716EA2}" dt="2023-11-29T22:33:04.477" v="1290" actId="20577"/>
          <ac:spMkLst>
            <pc:docMk/>
            <pc:sldMk cId="3194278143" sldId="2291"/>
            <ac:spMk id="3" creationId="{BFAA41CB-3E84-84EF-4267-C4EEB9A5F572}"/>
          </ac:spMkLst>
        </pc:spChg>
      </pc:sldChg>
      <pc:sldChg chg="modSp">
        <pc:chgData name="Bharadwaj, Esha" userId="S::ebharadwaj@clarku.edu::ef01bdeb-36b1-44a4-9ad5-66466b623a30" providerId="AD" clId="Web-{494483B0-4C7E-507D-ECF5-3A9EEE716EA2}" dt="2023-11-29T21:00:16.049" v="90" actId="20577"/>
        <pc:sldMkLst>
          <pc:docMk/>
          <pc:sldMk cId="2696124403" sldId="2292"/>
        </pc:sldMkLst>
        <pc:spChg chg="mod">
          <ac:chgData name="Bharadwaj, Esha" userId="S::ebharadwaj@clarku.edu::ef01bdeb-36b1-44a4-9ad5-66466b623a30" providerId="AD" clId="Web-{494483B0-4C7E-507D-ECF5-3A9EEE716EA2}" dt="2023-11-29T21:00:16.049" v="90" actId="20577"/>
          <ac:spMkLst>
            <pc:docMk/>
            <pc:sldMk cId="2696124403" sldId="2292"/>
            <ac:spMk id="2" creationId="{52580309-D80C-F7F1-55DF-4729BFC7D1FB}"/>
          </ac:spMkLst>
        </pc:spChg>
      </pc:sldChg>
      <pc:sldChg chg="addSp modSp">
        <pc:chgData name="Bharadwaj, Esha" userId="S::ebharadwaj@clarku.edu::ef01bdeb-36b1-44a4-9ad5-66466b623a30" providerId="AD" clId="Web-{494483B0-4C7E-507D-ECF5-3A9EEE716EA2}" dt="2023-11-29T21:00:48.066" v="94" actId="20577"/>
        <pc:sldMkLst>
          <pc:docMk/>
          <pc:sldMk cId="3838763646" sldId="2293"/>
        </pc:sldMkLst>
        <pc:spChg chg="mod">
          <ac:chgData name="Bharadwaj, Esha" userId="S::ebharadwaj@clarku.edu::ef01bdeb-36b1-44a4-9ad5-66466b623a30" providerId="AD" clId="Web-{494483B0-4C7E-507D-ECF5-3A9EEE716EA2}" dt="2023-11-29T21:00:48.066" v="94" actId="20577"/>
          <ac:spMkLst>
            <pc:docMk/>
            <pc:sldMk cId="3838763646" sldId="2293"/>
            <ac:spMk id="2" creationId="{84C64893-4EC2-26C3-EC69-08B3A6AE6FCC}"/>
          </ac:spMkLst>
        </pc:spChg>
        <pc:spChg chg="mod">
          <ac:chgData name="Bharadwaj, Esha" userId="S::ebharadwaj@clarku.edu::ef01bdeb-36b1-44a4-9ad5-66466b623a30" providerId="AD" clId="Web-{494483B0-4C7E-507D-ECF5-3A9EEE716EA2}" dt="2023-11-29T20:59:04.812" v="44" actId="20577"/>
          <ac:spMkLst>
            <pc:docMk/>
            <pc:sldMk cId="3838763646" sldId="2293"/>
            <ac:spMk id="3" creationId="{826FD63B-BFD5-29C8-6741-D2DBFCDCF95F}"/>
          </ac:spMkLst>
        </pc:spChg>
        <pc:picChg chg="add mod">
          <ac:chgData name="Bharadwaj, Esha" userId="S::ebharadwaj@clarku.edu::ef01bdeb-36b1-44a4-9ad5-66466b623a30" providerId="AD" clId="Web-{494483B0-4C7E-507D-ECF5-3A9EEE716EA2}" dt="2023-11-29T20:58:42.218" v="40" actId="1076"/>
          <ac:picMkLst>
            <pc:docMk/>
            <pc:sldMk cId="3838763646" sldId="2293"/>
            <ac:picMk id="5" creationId="{EA87713C-BCD7-67AB-EF07-772CE1928951}"/>
          </ac:picMkLst>
        </pc:picChg>
      </pc:sldChg>
      <pc:sldChg chg="addSp delSp modSp mod modClrScheme chgLayout">
        <pc:chgData name="Bharadwaj, Esha" userId="S::ebharadwaj@clarku.edu::ef01bdeb-36b1-44a4-9ad5-66466b623a30" providerId="AD" clId="Web-{494483B0-4C7E-507D-ECF5-3A9EEE716EA2}" dt="2023-11-29T21:08:27.987" v="215" actId="1076"/>
        <pc:sldMkLst>
          <pc:docMk/>
          <pc:sldMk cId="4162244655" sldId="2295"/>
        </pc:sldMkLst>
        <pc:spChg chg="del">
          <ac:chgData name="Bharadwaj, Esha" userId="S::ebharadwaj@clarku.edu::ef01bdeb-36b1-44a4-9ad5-66466b623a30" providerId="AD" clId="Web-{494483B0-4C7E-507D-ECF5-3A9EEE716EA2}" dt="2023-11-29T21:05:49.294" v="124"/>
          <ac:spMkLst>
            <pc:docMk/>
            <pc:sldMk cId="4162244655" sldId="2295"/>
            <ac:spMk id="2" creationId="{C23A20D8-996A-346C-BDAB-0848984910FF}"/>
          </ac:spMkLst>
        </pc:spChg>
        <pc:spChg chg="mod ord">
          <ac:chgData name="Bharadwaj, Esha" userId="S::ebharadwaj@clarku.edu::ef01bdeb-36b1-44a4-9ad5-66466b623a30" providerId="AD" clId="Web-{494483B0-4C7E-507D-ECF5-3A9EEE716EA2}" dt="2023-11-29T21:06:52.609" v="192"/>
          <ac:spMkLst>
            <pc:docMk/>
            <pc:sldMk cId="4162244655" sldId="2295"/>
            <ac:spMk id="4" creationId="{A3AF7B3C-7953-B2C8-60EB-313511B3D721}"/>
          </ac:spMkLst>
        </pc:spChg>
        <pc:spChg chg="add del mod">
          <ac:chgData name="Bharadwaj, Esha" userId="S::ebharadwaj@clarku.edu::ef01bdeb-36b1-44a4-9ad5-66466b623a30" providerId="AD" clId="Web-{494483B0-4C7E-507D-ECF5-3A9EEE716EA2}" dt="2023-11-29T21:07:09.531" v="195"/>
          <ac:spMkLst>
            <pc:docMk/>
            <pc:sldMk cId="4162244655" sldId="2295"/>
            <ac:spMk id="7" creationId="{DB415A5E-6B98-3078-A7F6-EF56057FA3FA}"/>
          </ac:spMkLst>
        </pc:spChg>
        <pc:spChg chg="add mod ord">
          <ac:chgData name="Bharadwaj, Esha" userId="S::ebharadwaj@clarku.edu::ef01bdeb-36b1-44a4-9ad5-66466b623a30" providerId="AD" clId="Web-{494483B0-4C7E-507D-ECF5-3A9EEE716EA2}" dt="2023-11-29T21:08:16.689" v="213" actId="14100"/>
          <ac:spMkLst>
            <pc:docMk/>
            <pc:sldMk cId="4162244655" sldId="2295"/>
            <ac:spMk id="8" creationId="{83870DD7-8651-00E3-58B2-8871705ED93D}"/>
          </ac:spMkLst>
        </pc:spChg>
        <pc:picChg chg="mod ord">
          <ac:chgData name="Bharadwaj, Esha" userId="S::ebharadwaj@clarku.edu::ef01bdeb-36b1-44a4-9ad5-66466b623a30" providerId="AD" clId="Web-{494483B0-4C7E-507D-ECF5-3A9EEE716EA2}" dt="2023-11-29T21:08:27.987" v="215" actId="1076"/>
          <ac:picMkLst>
            <pc:docMk/>
            <pc:sldMk cId="4162244655" sldId="2295"/>
            <ac:picMk id="5" creationId="{75830F1F-BFA6-C1BE-380A-710D98BE744E}"/>
          </ac:picMkLst>
        </pc:picChg>
        <pc:picChg chg="mod">
          <ac:chgData name="Bharadwaj, Esha" userId="S::ebharadwaj@clarku.edu::ef01bdeb-36b1-44a4-9ad5-66466b623a30" providerId="AD" clId="Web-{494483B0-4C7E-507D-ECF5-3A9EEE716EA2}" dt="2023-11-29T21:08:21.549" v="214" actId="1076"/>
          <ac:picMkLst>
            <pc:docMk/>
            <pc:sldMk cId="4162244655" sldId="2295"/>
            <ac:picMk id="6" creationId="{50BA4D37-94E8-0D61-2D86-C8A0FBD67C30}"/>
          </ac:picMkLst>
        </pc:picChg>
      </pc:sldChg>
      <pc:sldChg chg="modSp">
        <pc:chgData name="Bharadwaj, Esha" userId="S::ebharadwaj@clarku.edu::ef01bdeb-36b1-44a4-9ad5-66466b623a30" providerId="AD" clId="Web-{494483B0-4C7E-507D-ECF5-3A9EEE716EA2}" dt="2023-11-29T21:42:40.537" v="708" actId="1076"/>
        <pc:sldMkLst>
          <pc:docMk/>
          <pc:sldMk cId="3100509496" sldId="2296"/>
        </pc:sldMkLst>
        <pc:spChg chg="mod">
          <ac:chgData name="Bharadwaj, Esha" userId="S::ebharadwaj@clarku.edu::ef01bdeb-36b1-44a4-9ad5-66466b623a30" providerId="AD" clId="Web-{494483B0-4C7E-507D-ECF5-3A9EEE716EA2}" dt="2023-11-29T21:42:40.537" v="708" actId="1076"/>
          <ac:spMkLst>
            <pc:docMk/>
            <pc:sldMk cId="3100509496" sldId="2296"/>
            <ac:spMk id="2" creationId="{AFA2DECF-2539-63DF-AE68-7FC13A72A442}"/>
          </ac:spMkLst>
        </pc:spChg>
        <pc:picChg chg="mod">
          <ac:chgData name="Bharadwaj, Esha" userId="S::ebharadwaj@clarku.edu::ef01bdeb-36b1-44a4-9ad5-66466b623a30" providerId="AD" clId="Web-{494483B0-4C7E-507D-ECF5-3A9EEE716EA2}" dt="2023-11-29T21:42:27.083" v="705" actId="14100"/>
          <ac:picMkLst>
            <pc:docMk/>
            <pc:sldMk cId="3100509496" sldId="2296"/>
            <ac:picMk id="5" creationId="{608C04B4-C88A-48C8-BA5C-060767E08E62}"/>
          </ac:picMkLst>
        </pc:picChg>
        <pc:picChg chg="mod">
          <ac:chgData name="Bharadwaj, Esha" userId="S::ebharadwaj@clarku.edu::ef01bdeb-36b1-44a4-9ad5-66466b623a30" providerId="AD" clId="Web-{494483B0-4C7E-507D-ECF5-3A9EEE716EA2}" dt="2023-11-29T21:42:32.818" v="707" actId="14100"/>
          <ac:picMkLst>
            <pc:docMk/>
            <pc:sldMk cId="3100509496" sldId="2296"/>
            <ac:picMk id="6" creationId="{BB48C08F-722B-3CF1-B46E-3F09A39D5920}"/>
          </ac:picMkLst>
        </pc:picChg>
      </pc:sldChg>
      <pc:sldChg chg="modSp new del">
        <pc:chgData name="Bharadwaj, Esha" userId="S::ebharadwaj@clarku.edu::ef01bdeb-36b1-44a4-9ad5-66466b623a30" providerId="AD" clId="Web-{494483B0-4C7E-507D-ECF5-3A9EEE716EA2}" dt="2023-11-29T21:14:24.623" v="431"/>
        <pc:sldMkLst>
          <pc:docMk/>
          <pc:sldMk cId="759709156" sldId="2297"/>
        </pc:sldMkLst>
        <pc:spChg chg="mod">
          <ac:chgData name="Bharadwaj, Esha" userId="S::ebharadwaj@clarku.edu::ef01bdeb-36b1-44a4-9ad5-66466b623a30" providerId="AD" clId="Web-{494483B0-4C7E-507D-ECF5-3A9EEE716EA2}" dt="2023-11-29T21:12:24.729" v="229" actId="20577"/>
          <ac:spMkLst>
            <pc:docMk/>
            <pc:sldMk cId="759709156" sldId="2297"/>
            <ac:spMk id="2" creationId="{8B7AD875-6D41-8274-C4C4-5B36CE6E3EF0}"/>
          </ac:spMkLst>
        </pc:spChg>
        <pc:spChg chg="mod">
          <ac:chgData name="Bharadwaj, Esha" userId="S::ebharadwaj@clarku.edu::ef01bdeb-36b1-44a4-9ad5-66466b623a30" providerId="AD" clId="Web-{494483B0-4C7E-507D-ECF5-3A9EEE716EA2}" dt="2023-11-29T21:12:57.370" v="270" actId="20577"/>
          <ac:spMkLst>
            <pc:docMk/>
            <pc:sldMk cId="759709156" sldId="2297"/>
            <ac:spMk id="3" creationId="{104D02C4-3FD9-51A9-8F8D-2E86C3482B56}"/>
          </ac:spMkLst>
        </pc:spChg>
      </pc:sldChg>
      <pc:sldChg chg="modSp">
        <pc:chgData name="Bharadwaj, Esha" userId="S::ebharadwaj@clarku.edu::ef01bdeb-36b1-44a4-9ad5-66466b623a30" providerId="AD" clId="Web-{494483B0-4C7E-507D-ECF5-3A9EEE716EA2}" dt="2023-11-29T21:21:53.731" v="487" actId="14100"/>
        <pc:sldMkLst>
          <pc:docMk/>
          <pc:sldMk cId="3407090521" sldId="2297"/>
        </pc:sldMkLst>
        <pc:spChg chg="mod">
          <ac:chgData name="Bharadwaj, Esha" userId="S::ebharadwaj@clarku.edu::ef01bdeb-36b1-44a4-9ad5-66466b623a30" providerId="AD" clId="Web-{494483B0-4C7E-507D-ECF5-3A9EEE716EA2}" dt="2023-11-29T21:21:09.198" v="475" actId="1076"/>
          <ac:spMkLst>
            <pc:docMk/>
            <pc:sldMk cId="3407090521" sldId="2297"/>
            <ac:spMk id="2" creationId="{F7FC5631-2D39-C782-BC65-A1ACCBDCBDCA}"/>
          </ac:spMkLst>
        </pc:spChg>
        <pc:picChg chg="mod">
          <ac:chgData name="Bharadwaj, Esha" userId="S::ebharadwaj@clarku.edu::ef01bdeb-36b1-44a4-9ad5-66466b623a30" providerId="AD" clId="Web-{494483B0-4C7E-507D-ECF5-3A9EEE716EA2}" dt="2023-11-29T21:21:48.809" v="486" actId="14100"/>
          <ac:picMkLst>
            <pc:docMk/>
            <pc:sldMk cId="3407090521" sldId="2297"/>
            <ac:picMk id="5" creationId="{C0730465-A1E1-8731-B8B3-6A5C90333705}"/>
          </ac:picMkLst>
        </pc:picChg>
        <pc:picChg chg="mod">
          <ac:chgData name="Bharadwaj, Esha" userId="S::ebharadwaj@clarku.edu::ef01bdeb-36b1-44a4-9ad5-66466b623a30" providerId="AD" clId="Web-{494483B0-4C7E-507D-ECF5-3A9EEE716EA2}" dt="2023-11-29T21:21:53.731" v="487" actId="14100"/>
          <ac:picMkLst>
            <pc:docMk/>
            <pc:sldMk cId="3407090521" sldId="2297"/>
            <ac:picMk id="6" creationId="{2FC3CF38-6C5A-7B46-98A7-17D59BCE8C57}"/>
          </ac:picMkLst>
        </pc:picChg>
      </pc:sldChg>
      <pc:sldChg chg="modSp">
        <pc:chgData name="Bharadwaj, Esha" userId="S::ebharadwaj@clarku.edu::ef01bdeb-36b1-44a4-9ad5-66466b623a30" providerId="AD" clId="Web-{494483B0-4C7E-507D-ECF5-3A9EEE716EA2}" dt="2023-11-29T21:54:39.216" v="859"/>
        <pc:sldMkLst>
          <pc:docMk/>
          <pc:sldMk cId="233545062" sldId="2298"/>
        </pc:sldMkLst>
        <pc:spChg chg="mod">
          <ac:chgData name="Bharadwaj, Esha" userId="S::ebharadwaj@clarku.edu::ef01bdeb-36b1-44a4-9ad5-66466b623a30" providerId="AD" clId="Web-{494483B0-4C7E-507D-ECF5-3A9EEE716EA2}" dt="2023-11-29T21:54:39.216" v="859"/>
          <ac:spMkLst>
            <pc:docMk/>
            <pc:sldMk cId="233545062" sldId="2298"/>
            <ac:spMk id="2" creationId="{F7FC5631-2D39-C782-BC65-A1ACCBDCBDCA}"/>
          </ac:spMkLst>
        </pc:spChg>
      </pc:sldChg>
      <pc:sldChg chg="addSp delSp modSp add ord replId">
        <pc:chgData name="Bharadwaj, Esha" userId="S::ebharadwaj@clarku.edu::ef01bdeb-36b1-44a4-9ad5-66466b623a30" providerId="AD" clId="Web-{494483B0-4C7E-507D-ECF5-3A9EEE716EA2}" dt="2023-11-29T21:46:02.793" v="745"/>
        <pc:sldMkLst>
          <pc:docMk/>
          <pc:sldMk cId="3830222349" sldId="2299"/>
        </pc:sldMkLst>
        <pc:spChg chg="mod">
          <ac:chgData name="Bharadwaj, Esha" userId="S::ebharadwaj@clarku.edu::ef01bdeb-36b1-44a4-9ad5-66466b623a30" providerId="AD" clId="Web-{494483B0-4C7E-507D-ECF5-3A9EEE716EA2}" dt="2023-11-29T21:44:48.072" v="735" actId="20577"/>
          <ac:spMkLst>
            <pc:docMk/>
            <pc:sldMk cId="3830222349" sldId="2299"/>
            <ac:spMk id="2" creationId="{AFA2DECF-2539-63DF-AE68-7FC13A72A442}"/>
          </ac:spMkLst>
        </pc:spChg>
        <pc:spChg chg="add del mod">
          <ac:chgData name="Bharadwaj, Esha" userId="S::ebharadwaj@clarku.edu::ef01bdeb-36b1-44a4-9ad5-66466b623a30" providerId="AD" clId="Web-{494483B0-4C7E-507D-ECF5-3A9EEE716EA2}" dt="2023-11-29T21:46:02.793" v="745"/>
          <ac:spMkLst>
            <pc:docMk/>
            <pc:sldMk cId="3830222349" sldId="2299"/>
            <ac:spMk id="9" creationId="{1D916622-6CC4-AE67-A63A-1CEB0D1FCD34}"/>
          </ac:spMkLst>
        </pc:spChg>
        <pc:picChg chg="del">
          <ac:chgData name="Bharadwaj, Esha" userId="S::ebharadwaj@clarku.edu::ef01bdeb-36b1-44a4-9ad5-66466b623a30" providerId="AD" clId="Web-{494483B0-4C7E-507D-ECF5-3A9EEE716EA2}" dt="2023-11-29T21:44:33.228" v="733"/>
          <ac:picMkLst>
            <pc:docMk/>
            <pc:sldMk cId="3830222349" sldId="2299"/>
            <ac:picMk id="5" creationId="{608C04B4-C88A-48C8-BA5C-060767E08E62}"/>
          </ac:picMkLst>
        </pc:picChg>
        <pc:picChg chg="del">
          <ac:chgData name="Bharadwaj, Esha" userId="S::ebharadwaj@clarku.edu::ef01bdeb-36b1-44a4-9ad5-66466b623a30" providerId="AD" clId="Web-{494483B0-4C7E-507D-ECF5-3A9EEE716EA2}" dt="2023-11-29T21:45:24.370" v="740"/>
          <ac:picMkLst>
            <pc:docMk/>
            <pc:sldMk cId="3830222349" sldId="2299"/>
            <ac:picMk id="6" creationId="{BB48C08F-722B-3CF1-B46E-3F09A39D5920}"/>
          </ac:picMkLst>
        </pc:picChg>
        <pc:picChg chg="add mod ord">
          <ac:chgData name="Bharadwaj, Esha" userId="S::ebharadwaj@clarku.edu::ef01bdeb-36b1-44a4-9ad5-66466b623a30" providerId="AD" clId="Web-{494483B0-4C7E-507D-ECF5-3A9EEE716EA2}" dt="2023-11-29T21:44:31.337" v="732"/>
          <ac:picMkLst>
            <pc:docMk/>
            <pc:sldMk cId="3830222349" sldId="2299"/>
            <ac:picMk id="7" creationId="{0F534AD5-6319-C506-0A86-CFDE1121258F}"/>
          </ac:picMkLst>
        </pc:picChg>
        <pc:picChg chg="add del mod ord">
          <ac:chgData name="Bharadwaj, Esha" userId="S::ebharadwaj@clarku.edu::ef01bdeb-36b1-44a4-9ad5-66466b623a30" providerId="AD" clId="Web-{494483B0-4C7E-507D-ECF5-3A9EEE716EA2}" dt="2023-11-29T21:45:43.542" v="744"/>
          <ac:picMkLst>
            <pc:docMk/>
            <pc:sldMk cId="3830222349" sldId="2299"/>
            <ac:picMk id="11" creationId="{F8C02C7D-B9D9-F83D-282B-7194C2B2B79D}"/>
          </ac:picMkLst>
        </pc:picChg>
        <pc:picChg chg="add mod ord">
          <ac:chgData name="Bharadwaj, Esha" userId="S::ebharadwaj@clarku.edu::ef01bdeb-36b1-44a4-9ad5-66466b623a30" providerId="AD" clId="Web-{494483B0-4C7E-507D-ECF5-3A9EEE716EA2}" dt="2023-11-29T21:45:37.933" v="743"/>
          <ac:picMkLst>
            <pc:docMk/>
            <pc:sldMk cId="3830222349" sldId="2299"/>
            <ac:picMk id="13" creationId="{3C4CF73E-739F-9B51-CB95-13AA10E3E870}"/>
          </ac:picMkLst>
        </pc:picChg>
      </pc:sldChg>
    </pc:docChg>
  </pc:docChgLst>
  <pc:docChgLst>
    <pc:chgData clId="Web-{10236A9E-DE87-0B68-7EF2-A92DAEFD0DD7}"/>
    <pc:docChg chg="modSld">
      <pc:chgData name="" userId="" providerId="" clId="Web-{10236A9E-DE87-0B68-7EF2-A92DAEFD0DD7}" dt="2023-12-12T19:29:13.325" v="2" actId="20577"/>
      <pc:docMkLst>
        <pc:docMk/>
      </pc:docMkLst>
      <pc:sldChg chg="modSp">
        <pc:chgData name="" userId="" providerId="" clId="Web-{10236A9E-DE87-0B68-7EF2-A92DAEFD0DD7}" dt="2023-12-12T19:29:13.325" v="2" actId="20577"/>
        <pc:sldMkLst>
          <pc:docMk/>
          <pc:sldMk cId="2549493197" sldId="256"/>
        </pc:sldMkLst>
        <pc:spChg chg="mod">
          <ac:chgData name="" userId="" providerId="" clId="Web-{10236A9E-DE87-0B68-7EF2-A92DAEFD0DD7}" dt="2023-12-12T19:29:13.325" v="2" actId="20577"/>
          <ac:spMkLst>
            <pc:docMk/>
            <pc:sldMk cId="2549493197" sldId="256"/>
            <ac:spMk id="5" creationId="{069AF385-DF43-FFCD-4F9B-B53E29FC2336}"/>
          </ac:spMkLst>
        </pc:spChg>
      </pc:sldChg>
    </pc:docChg>
  </pc:docChgLst>
  <pc:docChgLst>
    <pc:chgData name="Bate, Clio" userId="S::cbate@clarku.edu::ab67285a-b65f-411e-a26c-f36a607d0b1e" providerId="AD" clId="Web-{10236A9E-DE87-0B68-7EF2-A92DAEFD0DD7}"/>
    <pc:docChg chg="modSld">
      <pc:chgData name="Bate, Clio" userId="S::cbate@clarku.edu::ab67285a-b65f-411e-a26c-f36a607d0b1e" providerId="AD" clId="Web-{10236A9E-DE87-0B68-7EF2-A92DAEFD0DD7}" dt="2023-12-12T20:26:03.259" v="113" actId="20577"/>
      <pc:docMkLst>
        <pc:docMk/>
      </pc:docMkLst>
      <pc:sldChg chg="modSp">
        <pc:chgData name="Bate, Clio" userId="S::cbate@clarku.edu::ab67285a-b65f-411e-a26c-f36a607d0b1e" providerId="AD" clId="Web-{10236A9E-DE87-0B68-7EF2-A92DAEFD0DD7}" dt="2023-12-12T20:24:22.318" v="49" actId="20577"/>
        <pc:sldMkLst>
          <pc:docMk/>
          <pc:sldMk cId="2989065251" sldId="2277"/>
        </pc:sldMkLst>
        <pc:spChg chg="mod">
          <ac:chgData name="Bate, Clio" userId="S::cbate@clarku.edu::ab67285a-b65f-411e-a26c-f36a607d0b1e" providerId="AD" clId="Web-{10236A9E-DE87-0B68-7EF2-A92DAEFD0DD7}" dt="2023-12-12T20:24:22.318" v="49" actId="20577"/>
          <ac:spMkLst>
            <pc:docMk/>
            <pc:sldMk cId="2989065251" sldId="2277"/>
            <ac:spMk id="2" creationId="{AACDE8D5-FB0E-FF49-CFC1-77D882F63354}"/>
          </ac:spMkLst>
        </pc:spChg>
        <pc:spChg chg="mod">
          <ac:chgData name="Bate, Clio" userId="S::cbate@clarku.edu::ab67285a-b65f-411e-a26c-f36a607d0b1e" providerId="AD" clId="Web-{10236A9E-DE87-0B68-7EF2-A92DAEFD0DD7}" dt="2023-12-12T20:24:18.130" v="48" actId="20577"/>
          <ac:spMkLst>
            <pc:docMk/>
            <pc:sldMk cId="2989065251" sldId="2277"/>
            <ac:spMk id="3" creationId="{DBA5D6A9-F137-76F8-A9E3-D562840A4CF6}"/>
          </ac:spMkLst>
        </pc:spChg>
      </pc:sldChg>
      <pc:sldChg chg="modSp">
        <pc:chgData name="Bate, Clio" userId="S::cbate@clarku.edu::ab67285a-b65f-411e-a26c-f36a607d0b1e" providerId="AD" clId="Web-{10236A9E-DE87-0B68-7EF2-A92DAEFD0DD7}" dt="2023-12-12T20:26:03.259" v="113" actId="20577"/>
        <pc:sldMkLst>
          <pc:docMk/>
          <pc:sldMk cId="2806288409" sldId="2303"/>
        </pc:sldMkLst>
        <pc:spChg chg="mod">
          <ac:chgData name="Bate, Clio" userId="S::cbate@clarku.edu::ab67285a-b65f-411e-a26c-f36a607d0b1e" providerId="AD" clId="Web-{10236A9E-DE87-0B68-7EF2-A92DAEFD0DD7}" dt="2023-12-12T20:24:28.896" v="50" actId="20577"/>
          <ac:spMkLst>
            <pc:docMk/>
            <pc:sldMk cId="2806288409" sldId="2303"/>
            <ac:spMk id="2" creationId="{EBB990DD-BE79-5275-EBDE-D1E3CAC3A2AB}"/>
          </ac:spMkLst>
        </pc:spChg>
        <pc:spChg chg="mod">
          <ac:chgData name="Bate, Clio" userId="S::cbate@clarku.edu::ab67285a-b65f-411e-a26c-f36a607d0b1e" providerId="AD" clId="Web-{10236A9E-DE87-0B68-7EF2-A92DAEFD0DD7}" dt="2023-12-12T20:26:03.259" v="113" actId="20577"/>
          <ac:spMkLst>
            <pc:docMk/>
            <pc:sldMk cId="2806288409" sldId="2303"/>
            <ac:spMk id="3" creationId="{8647571E-ADE8-1372-A1B3-1155AAF7D45A}"/>
          </ac:spMkLst>
        </pc:spChg>
      </pc:sldChg>
    </pc:docChg>
  </pc:docChgLst>
  <pc:docChgLst>
    <pc:chgData name="Bate, Clio" userId="S::cbate@clarku.edu::ab67285a-b65f-411e-a26c-f36a607d0b1e" providerId="AD" clId="Web-{85EA8C1E-7AB3-664F-BACF-C2A3148E97C8}"/>
    <pc:docChg chg="addSld modSld">
      <pc:chgData name="Bate, Clio" userId="S::cbate@clarku.edu::ab67285a-b65f-411e-a26c-f36a607d0b1e" providerId="AD" clId="Web-{85EA8C1E-7AB3-664F-BACF-C2A3148E97C8}" dt="2023-11-28T17:29:21.376" v="2" actId="20577"/>
      <pc:docMkLst>
        <pc:docMk/>
      </pc:docMkLst>
      <pc:sldChg chg="modSp new">
        <pc:chgData name="Bate, Clio" userId="S::cbate@clarku.edu::ab67285a-b65f-411e-a26c-f36a607d0b1e" providerId="AD" clId="Web-{85EA8C1E-7AB3-664F-BACF-C2A3148E97C8}" dt="2023-11-28T17:29:21.376" v="2" actId="20577"/>
        <pc:sldMkLst>
          <pc:docMk/>
          <pc:sldMk cId="279667260" sldId="2275"/>
        </pc:sldMkLst>
        <pc:spChg chg="mod">
          <ac:chgData name="Bate, Clio" userId="S::cbate@clarku.edu::ab67285a-b65f-411e-a26c-f36a607d0b1e" providerId="AD" clId="Web-{85EA8C1E-7AB3-664F-BACF-C2A3148E97C8}" dt="2023-11-28T17:29:21.376" v="2" actId="20577"/>
          <ac:spMkLst>
            <pc:docMk/>
            <pc:sldMk cId="279667260" sldId="2275"/>
            <ac:spMk id="2" creationId="{B06E03B7-4CCE-A05F-6B00-DF66B6425AFA}"/>
          </ac:spMkLst>
        </pc:spChg>
      </pc:sldChg>
    </pc:docChg>
  </pc:docChgLst>
  <pc:docChgLst>
    <pc:chgData name="Bate, Clio" userId="S::cbate@clarku.edu::ab67285a-b65f-411e-a26c-f36a607d0b1e" providerId="AD" clId="Web-{500964D9-0DFF-84A9-F9E3-10788C5FE5D8}"/>
    <pc:docChg chg="modSld">
      <pc:chgData name="Bate, Clio" userId="S::cbate@clarku.edu::ab67285a-b65f-411e-a26c-f36a607d0b1e" providerId="AD" clId="Web-{500964D9-0DFF-84A9-F9E3-10788C5FE5D8}" dt="2023-11-28T15:40:01.686" v="41" actId="1076"/>
      <pc:docMkLst>
        <pc:docMk/>
      </pc:docMkLst>
      <pc:sldChg chg="modSp">
        <pc:chgData name="Bate, Clio" userId="S::cbate@clarku.edu::ab67285a-b65f-411e-a26c-f36a607d0b1e" providerId="AD" clId="Web-{500964D9-0DFF-84A9-F9E3-10788C5FE5D8}" dt="2023-11-28T15:37:17.682" v="35" actId="1076"/>
        <pc:sldMkLst>
          <pc:docMk/>
          <pc:sldMk cId="1245065595" sldId="2264"/>
        </pc:sldMkLst>
        <pc:spChg chg="mod">
          <ac:chgData name="Bate, Clio" userId="S::cbate@clarku.edu::ab67285a-b65f-411e-a26c-f36a607d0b1e" providerId="AD" clId="Web-{500964D9-0DFF-84A9-F9E3-10788C5FE5D8}" dt="2023-11-28T15:37:17.651" v="34" actId="1076"/>
          <ac:spMkLst>
            <pc:docMk/>
            <pc:sldMk cId="1245065595" sldId="2264"/>
            <ac:spMk id="2" creationId="{3A27DA8B-5880-72AD-3E18-1BDB8A7C1653}"/>
          </ac:spMkLst>
        </pc:spChg>
        <pc:spChg chg="mod">
          <ac:chgData name="Bate, Clio" userId="S::cbate@clarku.edu::ab67285a-b65f-411e-a26c-f36a607d0b1e" providerId="AD" clId="Web-{500964D9-0DFF-84A9-F9E3-10788C5FE5D8}" dt="2023-11-28T15:37:17.682" v="35" actId="1076"/>
          <ac:spMkLst>
            <pc:docMk/>
            <pc:sldMk cId="1245065595" sldId="2264"/>
            <ac:spMk id="6" creationId="{35894A54-CAED-4976-A56D-B07DBD37EA08}"/>
          </ac:spMkLst>
        </pc:spChg>
      </pc:sldChg>
      <pc:sldChg chg="modSp">
        <pc:chgData name="Bate, Clio" userId="S::cbate@clarku.edu::ab67285a-b65f-411e-a26c-f36a607d0b1e" providerId="AD" clId="Web-{500964D9-0DFF-84A9-F9E3-10788C5FE5D8}" dt="2023-11-28T15:36:54.806" v="26" actId="1076"/>
        <pc:sldMkLst>
          <pc:docMk/>
          <pc:sldMk cId="1976871965" sldId="2265"/>
        </pc:sldMkLst>
        <pc:spChg chg="mod">
          <ac:chgData name="Bate, Clio" userId="S::cbate@clarku.edu::ab67285a-b65f-411e-a26c-f36a607d0b1e" providerId="AD" clId="Web-{500964D9-0DFF-84A9-F9E3-10788C5FE5D8}" dt="2023-11-28T15:36:54.744" v="24" actId="1076"/>
          <ac:spMkLst>
            <pc:docMk/>
            <pc:sldMk cId="1976871965" sldId="2265"/>
            <ac:spMk id="2" creationId="{3A27DA8B-5880-72AD-3E18-1BDB8A7C1653}"/>
          </ac:spMkLst>
        </pc:spChg>
        <pc:picChg chg="mod">
          <ac:chgData name="Bate, Clio" userId="S::cbate@clarku.edu::ab67285a-b65f-411e-a26c-f36a607d0b1e" providerId="AD" clId="Web-{500964D9-0DFF-84A9-F9E3-10788C5FE5D8}" dt="2023-11-28T15:36:54.806" v="26" actId="1076"/>
          <ac:picMkLst>
            <pc:docMk/>
            <pc:sldMk cId="1976871965" sldId="2265"/>
            <ac:picMk id="3" creationId="{85B54C4F-0D96-4FA9-BEB4-84623E8777CC}"/>
          </ac:picMkLst>
        </pc:picChg>
        <pc:picChg chg="mod">
          <ac:chgData name="Bate, Clio" userId="S::cbate@clarku.edu::ab67285a-b65f-411e-a26c-f36a607d0b1e" providerId="AD" clId="Web-{500964D9-0DFF-84A9-F9E3-10788C5FE5D8}" dt="2023-11-28T15:36:54.791" v="25" actId="1076"/>
          <ac:picMkLst>
            <pc:docMk/>
            <pc:sldMk cId="1976871965" sldId="2265"/>
            <ac:picMk id="5" creationId="{9DA4107F-5B52-4806-8F39-20AAB2938E1B}"/>
          </ac:picMkLst>
        </pc:picChg>
      </pc:sldChg>
      <pc:sldChg chg="modSp">
        <pc:chgData name="Bate, Clio" userId="S::cbate@clarku.edu::ab67285a-b65f-411e-a26c-f36a607d0b1e" providerId="AD" clId="Web-{500964D9-0DFF-84A9-F9E3-10788C5FE5D8}" dt="2023-11-28T15:34:49.272" v="16" actId="1076"/>
        <pc:sldMkLst>
          <pc:docMk/>
          <pc:sldMk cId="1797020644" sldId="2266"/>
        </pc:sldMkLst>
        <pc:spChg chg="mod">
          <ac:chgData name="Bate, Clio" userId="S::cbate@clarku.edu::ab67285a-b65f-411e-a26c-f36a607d0b1e" providerId="AD" clId="Web-{500964D9-0DFF-84A9-F9E3-10788C5FE5D8}" dt="2023-11-28T15:34:49.272" v="16" actId="1076"/>
          <ac:spMkLst>
            <pc:docMk/>
            <pc:sldMk cId="1797020644" sldId="2266"/>
            <ac:spMk id="2" creationId="{3A27DA8B-5880-72AD-3E18-1BDB8A7C1653}"/>
          </ac:spMkLst>
        </pc:spChg>
        <pc:spChg chg="mod">
          <ac:chgData name="Bate, Clio" userId="S::cbate@clarku.edu::ab67285a-b65f-411e-a26c-f36a607d0b1e" providerId="AD" clId="Web-{500964D9-0DFF-84A9-F9E3-10788C5FE5D8}" dt="2023-11-28T15:34:46.163" v="15" actId="1076"/>
          <ac:spMkLst>
            <pc:docMk/>
            <pc:sldMk cId="1797020644" sldId="2266"/>
            <ac:spMk id="9" creationId="{CCF3A17A-C937-4F25-9321-1B358B4A5A2F}"/>
          </ac:spMkLst>
        </pc:spChg>
        <pc:graphicFrameChg chg="mod">
          <ac:chgData name="Bate, Clio" userId="S::cbate@clarku.edu::ab67285a-b65f-411e-a26c-f36a607d0b1e" providerId="AD" clId="Web-{500964D9-0DFF-84A9-F9E3-10788C5FE5D8}" dt="2023-11-28T15:34:46.147" v="14" actId="1076"/>
          <ac:graphicFrameMkLst>
            <pc:docMk/>
            <pc:sldMk cId="1797020644" sldId="2266"/>
            <ac:graphicFrameMk id="8" creationId="{246D85C9-6B28-4729-81A6-AF5802EC34B3}"/>
          </ac:graphicFrameMkLst>
        </pc:graphicFrameChg>
        <pc:picChg chg="mod">
          <ac:chgData name="Bate, Clio" userId="S::cbate@clarku.edu::ab67285a-b65f-411e-a26c-f36a607d0b1e" providerId="AD" clId="Web-{500964D9-0DFF-84A9-F9E3-10788C5FE5D8}" dt="2023-11-28T15:34:46.116" v="12" actId="1076"/>
          <ac:picMkLst>
            <pc:docMk/>
            <pc:sldMk cId="1797020644" sldId="2266"/>
            <ac:picMk id="3" creationId="{BC8BD392-A40B-44AE-A51C-536A8860A649}"/>
          </ac:picMkLst>
        </pc:picChg>
        <pc:picChg chg="mod">
          <ac:chgData name="Bate, Clio" userId="S::cbate@clarku.edu::ab67285a-b65f-411e-a26c-f36a607d0b1e" providerId="AD" clId="Web-{500964D9-0DFF-84A9-F9E3-10788C5FE5D8}" dt="2023-11-28T15:34:46.131" v="13" actId="1076"/>
          <ac:picMkLst>
            <pc:docMk/>
            <pc:sldMk cId="1797020644" sldId="2266"/>
            <ac:picMk id="7" creationId="{66FA560D-B517-4AD7-9C04-A636152A9C8C}"/>
          </ac:picMkLst>
        </pc:picChg>
      </pc:sldChg>
      <pc:sldChg chg="modSp">
        <pc:chgData name="Bate, Clio" userId="S::cbate@clarku.edu::ab67285a-b65f-411e-a26c-f36a607d0b1e" providerId="AD" clId="Web-{500964D9-0DFF-84A9-F9E3-10788C5FE5D8}" dt="2023-11-28T15:36:44.775" v="23" actId="1076"/>
        <pc:sldMkLst>
          <pc:docMk/>
          <pc:sldMk cId="3704579358" sldId="2267"/>
        </pc:sldMkLst>
        <pc:spChg chg="mod">
          <ac:chgData name="Bate, Clio" userId="S::cbate@clarku.edu::ab67285a-b65f-411e-a26c-f36a607d0b1e" providerId="AD" clId="Web-{500964D9-0DFF-84A9-F9E3-10788C5FE5D8}" dt="2023-11-28T15:36:44.775" v="23" actId="1076"/>
          <ac:spMkLst>
            <pc:docMk/>
            <pc:sldMk cId="3704579358" sldId="2267"/>
            <ac:spMk id="2" creationId="{3A27DA8B-5880-72AD-3E18-1BDB8A7C1653}"/>
          </ac:spMkLst>
        </pc:spChg>
        <pc:picChg chg="mod">
          <ac:chgData name="Bate, Clio" userId="S::cbate@clarku.edu::ab67285a-b65f-411e-a26c-f36a607d0b1e" providerId="AD" clId="Web-{500964D9-0DFF-84A9-F9E3-10788C5FE5D8}" dt="2023-11-28T15:36:40.556" v="22" actId="1076"/>
          <ac:picMkLst>
            <pc:docMk/>
            <pc:sldMk cId="3704579358" sldId="2267"/>
            <ac:picMk id="3" creationId="{EAE2AD95-7E6D-47A6-9B24-1AA0B56E8D06}"/>
          </ac:picMkLst>
        </pc:picChg>
      </pc:sldChg>
      <pc:sldChg chg="modSp">
        <pc:chgData name="Bate, Clio" userId="S::cbate@clarku.edu::ab67285a-b65f-411e-a26c-f36a607d0b1e" providerId="AD" clId="Web-{500964D9-0DFF-84A9-F9E3-10788C5FE5D8}" dt="2023-11-28T15:37:12.494" v="33" actId="1076"/>
        <pc:sldMkLst>
          <pc:docMk/>
          <pc:sldMk cId="2461179904" sldId="2268"/>
        </pc:sldMkLst>
        <pc:spChg chg="mod">
          <ac:chgData name="Bate, Clio" userId="S::cbate@clarku.edu::ab67285a-b65f-411e-a26c-f36a607d0b1e" providerId="AD" clId="Web-{500964D9-0DFF-84A9-F9E3-10788C5FE5D8}" dt="2023-11-28T15:37:12.385" v="30" actId="1076"/>
          <ac:spMkLst>
            <pc:docMk/>
            <pc:sldMk cId="2461179904" sldId="2268"/>
            <ac:spMk id="2" creationId="{3A27DA8B-5880-72AD-3E18-1BDB8A7C1653}"/>
          </ac:spMkLst>
        </pc:spChg>
        <pc:spChg chg="mod">
          <ac:chgData name="Bate, Clio" userId="S::cbate@clarku.edu::ab67285a-b65f-411e-a26c-f36a607d0b1e" providerId="AD" clId="Web-{500964D9-0DFF-84A9-F9E3-10788C5FE5D8}" dt="2023-11-28T15:37:12.494" v="33" actId="1076"/>
          <ac:spMkLst>
            <pc:docMk/>
            <pc:sldMk cId="2461179904" sldId="2268"/>
            <ac:spMk id="9" creationId="{F7DCACF5-85C1-4C5E-8C04-8FDD9FE189A3}"/>
          </ac:spMkLst>
        </pc:spChg>
        <pc:picChg chg="mod">
          <ac:chgData name="Bate, Clio" userId="S::cbate@clarku.edu::ab67285a-b65f-411e-a26c-f36a607d0b1e" providerId="AD" clId="Web-{500964D9-0DFF-84A9-F9E3-10788C5FE5D8}" dt="2023-11-28T15:37:12.463" v="32" actId="1076"/>
          <ac:picMkLst>
            <pc:docMk/>
            <pc:sldMk cId="2461179904" sldId="2268"/>
            <ac:picMk id="3" creationId="{132BE008-0ED9-4288-9D10-E2428F38FA89}"/>
          </ac:picMkLst>
        </pc:picChg>
        <pc:picChg chg="mod">
          <ac:chgData name="Bate, Clio" userId="S::cbate@clarku.edu::ab67285a-b65f-411e-a26c-f36a607d0b1e" providerId="AD" clId="Web-{500964D9-0DFF-84A9-F9E3-10788C5FE5D8}" dt="2023-11-28T15:37:12.401" v="31" actId="1076"/>
          <ac:picMkLst>
            <pc:docMk/>
            <pc:sldMk cId="2461179904" sldId="2268"/>
            <ac:picMk id="7" creationId="{B4EFCE3C-F143-4F36-8C92-9F78EC580C3A}"/>
          </ac:picMkLst>
        </pc:picChg>
      </pc:sldChg>
      <pc:sldChg chg="modSp">
        <pc:chgData name="Bate, Clio" userId="S::cbate@clarku.edu::ab67285a-b65f-411e-a26c-f36a607d0b1e" providerId="AD" clId="Web-{500964D9-0DFF-84A9-F9E3-10788C5FE5D8}" dt="2023-11-28T15:36:59.853" v="29" actId="1076"/>
        <pc:sldMkLst>
          <pc:docMk/>
          <pc:sldMk cId="593949359" sldId="2269"/>
        </pc:sldMkLst>
        <pc:spChg chg="mod">
          <ac:chgData name="Bate, Clio" userId="S::cbate@clarku.edu::ab67285a-b65f-411e-a26c-f36a607d0b1e" providerId="AD" clId="Web-{500964D9-0DFF-84A9-F9E3-10788C5FE5D8}" dt="2023-11-28T15:36:59.806" v="27" actId="1076"/>
          <ac:spMkLst>
            <pc:docMk/>
            <pc:sldMk cId="593949359" sldId="2269"/>
            <ac:spMk id="2" creationId="{3A27DA8B-5880-72AD-3E18-1BDB8A7C1653}"/>
          </ac:spMkLst>
        </pc:spChg>
        <pc:picChg chg="mod">
          <ac:chgData name="Bate, Clio" userId="S::cbate@clarku.edu::ab67285a-b65f-411e-a26c-f36a607d0b1e" providerId="AD" clId="Web-{500964D9-0DFF-84A9-F9E3-10788C5FE5D8}" dt="2023-11-28T15:36:59.838" v="28" actId="1076"/>
          <ac:picMkLst>
            <pc:docMk/>
            <pc:sldMk cId="593949359" sldId="2269"/>
            <ac:picMk id="5" creationId="{7C1CC3DC-063C-4A59-B70E-06D35C60B56B}"/>
          </ac:picMkLst>
        </pc:picChg>
        <pc:picChg chg="mod">
          <ac:chgData name="Bate, Clio" userId="S::cbate@clarku.edu::ab67285a-b65f-411e-a26c-f36a607d0b1e" providerId="AD" clId="Web-{500964D9-0DFF-84A9-F9E3-10788C5FE5D8}" dt="2023-11-28T15:36:59.853" v="29" actId="1076"/>
          <ac:picMkLst>
            <pc:docMk/>
            <pc:sldMk cId="593949359" sldId="2269"/>
            <ac:picMk id="6" creationId="{6BCEE6AB-2A81-4FA3-9693-BF562C1371F8}"/>
          </ac:picMkLst>
        </pc:picChg>
      </pc:sldChg>
      <pc:sldChg chg="modSp">
        <pc:chgData name="Bate, Clio" userId="S::cbate@clarku.edu::ab67285a-b65f-411e-a26c-f36a607d0b1e" providerId="AD" clId="Web-{500964D9-0DFF-84A9-F9E3-10788C5FE5D8}" dt="2023-11-28T15:40:01.686" v="41" actId="1076"/>
        <pc:sldMkLst>
          <pc:docMk/>
          <pc:sldMk cId="1335839837" sldId="2270"/>
        </pc:sldMkLst>
        <pc:spChg chg="mod">
          <ac:chgData name="Bate, Clio" userId="S::cbate@clarku.edu::ab67285a-b65f-411e-a26c-f36a607d0b1e" providerId="AD" clId="Web-{500964D9-0DFF-84A9-F9E3-10788C5FE5D8}" dt="2023-11-28T15:34:19.537" v="6" actId="1076"/>
          <ac:spMkLst>
            <pc:docMk/>
            <pc:sldMk cId="1335839837" sldId="2270"/>
            <ac:spMk id="2" creationId="{3A27DA8B-5880-72AD-3E18-1BDB8A7C1653}"/>
          </ac:spMkLst>
        </pc:spChg>
        <pc:spChg chg="mod">
          <ac:chgData name="Bate, Clio" userId="S::cbate@clarku.edu::ab67285a-b65f-411e-a26c-f36a607d0b1e" providerId="AD" clId="Web-{500964D9-0DFF-84A9-F9E3-10788C5FE5D8}" dt="2023-11-28T15:39:41.451" v="40" actId="1076"/>
          <ac:spMkLst>
            <pc:docMk/>
            <pc:sldMk cId="1335839837" sldId="2270"/>
            <ac:spMk id="5" creationId="{CCF3A17A-C937-4F25-9321-1B358B4A5A2F}"/>
          </ac:spMkLst>
        </pc:spChg>
        <pc:graphicFrameChg chg="mod">
          <ac:chgData name="Bate, Clio" userId="S::cbate@clarku.edu::ab67285a-b65f-411e-a26c-f36a607d0b1e" providerId="AD" clId="Web-{500964D9-0DFF-84A9-F9E3-10788C5FE5D8}" dt="2023-11-28T15:40:01.686" v="41" actId="1076"/>
          <ac:graphicFrameMkLst>
            <pc:docMk/>
            <pc:sldMk cId="1335839837" sldId="2270"/>
            <ac:graphicFrameMk id="6" creationId="{2D14D595-CC3C-4C5E-99EC-E32F49FC3FBD}"/>
          </ac:graphicFrameMkLst>
        </pc:graphicFrameChg>
        <pc:picChg chg="mod">
          <ac:chgData name="Bate, Clio" userId="S::cbate@clarku.edu::ab67285a-b65f-411e-a26c-f36a607d0b1e" providerId="AD" clId="Web-{500964D9-0DFF-84A9-F9E3-10788C5FE5D8}" dt="2023-11-28T15:34:03.740" v="3" actId="14100"/>
          <ac:picMkLst>
            <pc:docMk/>
            <pc:sldMk cId="1335839837" sldId="2270"/>
            <ac:picMk id="7" creationId="{84F4063F-CFEB-43B3-A810-F1A891EB9E3A}"/>
          </ac:picMkLst>
        </pc:picChg>
      </pc:sldChg>
      <pc:sldChg chg="modSp">
        <pc:chgData name="Bate, Clio" userId="S::cbate@clarku.edu::ab67285a-b65f-411e-a26c-f36a607d0b1e" providerId="AD" clId="Web-{500964D9-0DFF-84A9-F9E3-10788C5FE5D8}" dt="2023-11-28T15:34:36.069" v="11" actId="1076"/>
        <pc:sldMkLst>
          <pc:docMk/>
          <pc:sldMk cId="1793174528" sldId="2271"/>
        </pc:sldMkLst>
        <pc:spChg chg="mod">
          <ac:chgData name="Bate, Clio" userId="S::cbate@clarku.edu::ab67285a-b65f-411e-a26c-f36a607d0b1e" providerId="AD" clId="Web-{500964D9-0DFF-84A9-F9E3-10788C5FE5D8}" dt="2023-11-28T15:34:28.256" v="7" actId="1076"/>
          <ac:spMkLst>
            <pc:docMk/>
            <pc:sldMk cId="1793174528" sldId="2271"/>
            <ac:spMk id="2" creationId="{3A27DA8B-5880-72AD-3E18-1BDB8A7C1653}"/>
          </ac:spMkLst>
        </pc:spChg>
        <pc:picChg chg="mod">
          <ac:chgData name="Bate, Clio" userId="S::cbate@clarku.edu::ab67285a-b65f-411e-a26c-f36a607d0b1e" providerId="AD" clId="Web-{500964D9-0DFF-84A9-F9E3-10788C5FE5D8}" dt="2023-11-28T15:34:28.303" v="8" actId="1076"/>
          <ac:picMkLst>
            <pc:docMk/>
            <pc:sldMk cId="1793174528" sldId="2271"/>
            <ac:picMk id="6" creationId="{62301E4F-F036-4582-80EE-E4695F8969C4}"/>
          </ac:picMkLst>
        </pc:picChg>
        <pc:picChg chg="mod">
          <ac:chgData name="Bate, Clio" userId="S::cbate@clarku.edu::ab67285a-b65f-411e-a26c-f36a607d0b1e" providerId="AD" clId="Web-{500964D9-0DFF-84A9-F9E3-10788C5FE5D8}" dt="2023-11-28T15:34:36.069" v="11" actId="1076"/>
          <ac:picMkLst>
            <pc:docMk/>
            <pc:sldMk cId="1793174528" sldId="2271"/>
            <ac:picMk id="7" creationId="{71CEFD02-91E4-409B-BE9D-90A0B380B422}"/>
          </ac:picMkLst>
        </pc:picChg>
        <pc:picChg chg="mod">
          <ac:chgData name="Bate, Clio" userId="S::cbate@clarku.edu::ab67285a-b65f-411e-a26c-f36a607d0b1e" providerId="AD" clId="Web-{500964D9-0DFF-84A9-F9E3-10788C5FE5D8}" dt="2023-11-28T15:34:28.350" v="9" actId="1076"/>
          <ac:picMkLst>
            <pc:docMk/>
            <pc:sldMk cId="1793174528" sldId="2271"/>
            <ac:picMk id="9" creationId="{B6D1C211-476A-4D6F-A0CE-DAEEC00BFE59}"/>
          </ac:picMkLst>
        </pc:picChg>
      </pc:sldChg>
      <pc:sldChg chg="modSp">
        <pc:chgData name="Bate, Clio" userId="S::cbate@clarku.edu::ab67285a-b65f-411e-a26c-f36a607d0b1e" providerId="AD" clId="Web-{500964D9-0DFF-84A9-F9E3-10788C5FE5D8}" dt="2023-11-28T15:34:57.741" v="19" actId="1076"/>
        <pc:sldMkLst>
          <pc:docMk/>
          <pc:sldMk cId="2809287148" sldId="2272"/>
        </pc:sldMkLst>
        <pc:spChg chg="mod">
          <ac:chgData name="Bate, Clio" userId="S::cbate@clarku.edu::ab67285a-b65f-411e-a26c-f36a607d0b1e" providerId="AD" clId="Web-{500964D9-0DFF-84A9-F9E3-10788C5FE5D8}" dt="2023-11-28T15:34:57.663" v="17" actId="1076"/>
          <ac:spMkLst>
            <pc:docMk/>
            <pc:sldMk cId="2809287148" sldId="2272"/>
            <ac:spMk id="2" creationId="{3A27DA8B-5880-72AD-3E18-1BDB8A7C1653}"/>
          </ac:spMkLst>
        </pc:spChg>
        <pc:picChg chg="mod">
          <ac:chgData name="Bate, Clio" userId="S::cbate@clarku.edu::ab67285a-b65f-411e-a26c-f36a607d0b1e" providerId="AD" clId="Web-{500964D9-0DFF-84A9-F9E3-10788C5FE5D8}" dt="2023-11-28T15:34:57.710" v="18" actId="1076"/>
          <ac:picMkLst>
            <pc:docMk/>
            <pc:sldMk cId="2809287148" sldId="2272"/>
            <ac:picMk id="5" creationId="{6847EC83-6C9E-4FFC-8601-976E5ED49C91}"/>
          </ac:picMkLst>
        </pc:picChg>
        <pc:picChg chg="mod">
          <ac:chgData name="Bate, Clio" userId="S::cbate@clarku.edu::ab67285a-b65f-411e-a26c-f36a607d0b1e" providerId="AD" clId="Web-{500964D9-0DFF-84A9-F9E3-10788C5FE5D8}" dt="2023-11-28T15:34:57.741" v="19" actId="1076"/>
          <ac:picMkLst>
            <pc:docMk/>
            <pc:sldMk cId="2809287148" sldId="2272"/>
            <ac:picMk id="6" creationId="{B9185D9B-4110-49D5-AAEA-F16C40F7D486}"/>
          </ac:picMkLst>
        </pc:picChg>
      </pc:sldChg>
      <pc:sldChg chg="modSp">
        <pc:chgData name="Bate, Clio" userId="S::cbate@clarku.edu::ab67285a-b65f-411e-a26c-f36a607d0b1e" providerId="AD" clId="Web-{500964D9-0DFF-84A9-F9E3-10788C5FE5D8}" dt="2023-11-28T15:37:24.323" v="38" actId="1076"/>
        <pc:sldMkLst>
          <pc:docMk/>
          <pc:sldMk cId="2523836096" sldId="2273"/>
        </pc:sldMkLst>
        <pc:spChg chg="mod">
          <ac:chgData name="Bate, Clio" userId="S::cbate@clarku.edu::ab67285a-b65f-411e-a26c-f36a607d0b1e" providerId="AD" clId="Web-{500964D9-0DFF-84A9-F9E3-10788C5FE5D8}" dt="2023-11-28T15:37:24.229" v="36" actId="1076"/>
          <ac:spMkLst>
            <pc:docMk/>
            <pc:sldMk cId="2523836096" sldId="2273"/>
            <ac:spMk id="2" creationId="{3A27DA8B-5880-72AD-3E18-1BDB8A7C1653}"/>
          </ac:spMkLst>
        </pc:spChg>
        <pc:spChg chg="mod">
          <ac:chgData name="Bate, Clio" userId="S::cbate@clarku.edu::ab67285a-b65f-411e-a26c-f36a607d0b1e" providerId="AD" clId="Web-{500964D9-0DFF-84A9-F9E3-10788C5FE5D8}" dt="2023-11-28T15:37:24.276" v="37" actId="1076"/>
          <ac:spMkLst>
            <pc:docMk/>
            <pc:sldMk cId="2523836096" sldId="2273"/>
            <ac:spMk id="3" creationId="{372D0EF5-6A0C-6925-D6D2-610583B34CE4}"/>
          </ac:spMkLst>
        </pc:spChg>
        <pc:picChg chg="mod">
          <ac:chgData name="Bate, Clio" userId="S::cbate@clarku.edu::ab67285a-b65f-411e-a26c-f36a607d0b1e" providerId="AD" clId="Web-{500964D9-0DFF-84A9-F9E3-10788C5FE5D8}" dt="2023-11-28T15:37:24.323" v="38" actId="1076"/>
          <ac:picMkLst>
            <pc:docMk/>
            <pc:sldMk cId="2523836096" sldId="2273"/>
            <ac:picMk id="5" creationId="{4A61BBAD-C266-21BD-763E-531E49F65B10}"/>
          </ac:picMkLst>
        </pc:picChg>
      </pc:sldChg>
    </pc:docChg>
  </pc:docChgLst>
  <pc:docChgLst>
    <pc:chgData name="Ruan, Yu-Yun" userId="S::yruan@clarku.edu::0001fc11-9e80-4baf-9cbc-8df1ae69c88e" providerId="AD" clId="Web-{0556D132-DF0F-9679-AD0E-8BCFD8A7B20A}"/>
    <pc:docChg chg="modSld">
      <pc:chgData name="Ruan, Yu-Yun" userId="S::yruan@clarku.edu::0001fc11-9e80-4baf-9cbc-8df1ae69c88e" providerId="AD" clId="Web-{0556D132-DF0F-9679-AD0E-8BCFD8A7B20A}" dt="2023-12-12T22:13:53.090" v="82" actId="1076"/>
      <pc:docMkLst>
        <pc:docMk/>
      </pc:docMkLst>
      <pc:sldChg chg="addSp delSp modSp">
        <pc:chgData name="Ruan, Yu-Yun" userId="S::yruan@clarku.edu::0001fc11-9e80-4baf-9cbc-8df1ae69c88e" providerId="AD" clId="Web-{0556D132-DF0F-9679-AD0E-8BCFD8A7B20A}" dt="2023-12-12T22:13:13.713" v="69" actId="14100"/>
        <pc:sldMkLst>
          <pc:docMk/>
          <pc:sldMk cId="1614742624" sldId="2307"/>
        </pc:sldMkLst>
        <pc:spChg chg="add del mod">
          <ac:chgData name="Ruan, Yu-Yun" userId="S::yruan@clarku.edu::0001fc11-9e80-4baf-9cbc-8df1ae69c88e" providerId="AD" clId="Web-{0556D132-DF0F-9679-AD0E-8BCFD8A7B20A}" dt="2023-12-12T22:12:38.931" v="63"/>
          <ac:spMkLst>
            <pc:docMk/>
            <pc:sldMk cId="1614742624" sldId="2307"/>
            <ac:spMk id="3" creationId="{51939E93-67C4-3434-60DF-2E322D929ABB}"/>
          </ac:spMkLst>
        </pc:spChg>
        <pc:spChg chg="add del mod">
          <ac:chgData name="Ruan, Yu-Yun" userId="S::yruan@clarku.edu::0001fc11-9e80-4baf-9cbc-8df1ae69c88e" providerId="AD" clId="Web-{0556D132-DF0F-9679-AD0E-8BCFD8A7B20A}" dt="2023-12-12T21:10:31.831" v="46"/>
          <ac:spMkLst>
            <pc:docMk/>
            <pc:sldMk cId="1614742624" sldId="2307"/>
            <ac:spMk id="3" creationId="{F6114C09-B8EC-49D6-C2F5-4EBFCF46423D}"/>
          </ac:spMkLst>
        </pc:spChg>
        <pc:picChg chg="add mod ord">
          <ac:chgData name="Ruan, Yu-Yun" userId="S::yruan@clarku.edu::0001fc11-9e80-4baf-9cbc-8df1ae69c88e" providerId="AD" clId="Web-{0556D132-DF0F-9679-AD0E-8BCFD8A7B20A}" dt="2023-12-12T22:13:13.713" v="69" actId="14100"/>
          <ac:picMkLst>
            <pc:docMk/>
            <pc:sldMk cId="1614742624" sldId="2307"/>
            <ac:picMk id="8" creationId="{29D6F82E-211E-B0CF-0C28-492AEB27F934}"/>
          </ac:picMkLst>
        </pc:picChg>
        <pc:picChg chg="del">
          <ac:chgData name="Ruan, Yu-Yun" userId="S::yruan@clarku.edu::0001fc11-9e80-4baf-9cbc-8df1ae69c88e" providerId="AD" clId="Web-{0556D132-DF0F-9679-AD0E-8BCFD8A7B20A}" dt="2023-12-12T21:10:23.268" v="45"/>
          <ac:picMkLst>
            <pc:docMk/>
            <pc:sldMk cId="1614742624" sldId="2307"/>
            <ac:picMk id="8" creationId="{C1733C9C-8AF1-178E-6607-8AD3AB7F85E2}"/>
          </ac:picMkLst>
        </pc:picChg>
        <pc:picChg chg="add del mod ord">
          <ac:chgData name="Ruan, Yu-Yun" userId="S::yruan@clarku.edu::0001fc11-9e80-4baf-9cbc-8df1ae69c88e" providerId="AD" clId="Web-{0556D132-DF0F-9679-AD0E-8BCFD8A7B20A}" dt="2023-12-12T22:12:29.852" v="62"/>
          <ac:picMkLst>
            <pc:docMk/>
            <pc:sldMk cId="1614742624" sldId="2307"/>
            <ac:picMk id="9" creationId="{EC587A1F-6209-B4D8-789C-E2C5FD5229B7}"/>
          </ac:picMkLst>
        </pc:picChg>
      </pc:sldChg>
      <pc:sldChg chg="modSp">
        <pc:chgData name="Ruan, Yu-Yun" userId="S::yruan@clarku.edu::0001fc11-9e80-4baf-9cbc-8df1ae69c88e" providerId="AD" clId="Web-{0556D132-DF0F-9679-AD0E-8BCFD8A7B20A}" dt="2023-12-12T20:10:46.296" v="21" actId="20577"/>
        <pc:sldMkLst>
          <pc:docMk/>
          <pc:sldMk cId="3599439316" sldId="2338"/>
        </pc:sldMkLst>
        <pc:spChg chg="mod">
          <ac:chgData name="Ruan, Yu-Yun" userId="S::yruan@clarku.edu::0001fc11-9e80-4baf-9cbc-8df1ae69c88e" providerId="AD" clId="Web-{0556D132-DF0F-9679-AD0E-8BCFD8A7B20A}" dt="2023-12-12T20:10:28.590" v="7" actId="20577"/>
          <ac:spMkLst>
            <pc:docMk/>
            <pc:sldMk cId="3599439316" sldId="2338"/>
            <ac:spMk id="2" creationId="{65CC2921-40A0-C707-8EB7-CFB2747541B6}"/>
          </ac:spMkLst>
        </pc:spChg>
        <pc:spChg chg="mod">
          <ac:chgData name="Ruan, Yu-Yun" userId="S::yruan@clarku.edu::0001fc11-9e80-4baf-9cbc-8df1ae69c88e" providerId="AD" clId="Web-{0556D132-DF0F-9679-AD0E-8BCFD8A7B20A}" dt="2023-12-12T20:10:46.296" v="21" actId="20577"/>
          <ac:spMkLst>
            <pc:docMk/>
            <pc:sldMk cId="3599439316" sldId="2338"/>
            <ac:spMk id="5" creationId="{66E787AC-0053-0145-E9E3-D64DD59B3CDF}"/>
          </ac:spMkLst>
        </pc:spChg>
      </pc:sldChg>
      <pc:sldChg chg="modSp">
        <pc:chgData name="Ruan, Yu-Yun" userId="S::yruan@clarku.edu::0001fc11-9e80-4baf-9cbc-8df1ae69c88e" providerId="AD" clId="Web-{0556D132-DF0F-9679-AD0E-8BCFD8A7B20A}" dt="2023-12-12T22:13:53.090" v="82" actId="1076"/>
        <pc:sldMkLst>
          <pc:docMk/>
          <pc:sldMk cId="417314127" sldId="2340"/>
        </pc:sldMkLst>
        <pc:spChg chg="mod">
          <ac:chgData name="Ruan, Yu-Yun" userId="S::yruan@clarku.edu::0001fc11-9e80-4baf-9cbc-8df1ae69c88e" providerId="AD" clId="Web-{0556D132-DF0F-9679-AD0E-8BCFD8A7B20A}" dt="2023-12-12T20:14:11.534" v="33" actId="20577"/>
          <ac:spMkLst>
            <pc:docMk/>
            <pc:sldMk cId="417314127" sldId="2340"/>
            <ac:spMk id="2" creationId="{5549D8F8-FEE4-8E89-6B6B-45271E407B3A}"/>
          </ac:spMkLst>
        </pc:spChg>
        <pc:picChg chg="mod">
          <ac:chgData name="Ruan, Yu-Yun" userId="S::yruan@clarku.edu::0001fc11-9e80-4baf-9cbc-8df1ae69c88e" providerId="AD" clId="Web-{0556D132-DF0F-9679-AD0E-8BCFD8A7B20A}" dt="2023-12-12T22:13:50.246" v="80" actId="1076"/>
          <ac:picMkLst>
            <pc:docMk/>
            <pc:sldMk cId="417314127" sldId="2340"/>
            <ac:picMk id="4" creationId="{8EEA4380-2038-1413-D97B-F858D57B624D}"/>
          </ac:picMkLst>
        </pc:picChg>
        <pc:picChg chg="mod">
          <ac:chgData name="Ruan, Yu-Yun" userId="S::yruan@clarku.edu::0001fc11-9e80-4baf-9cbc-8df1ae69c88e" providerId="AD" clId="Web-{0556D132-DF0F-9679-AD0E-8BCFD8A7B20A}" dt="2023-12-12T22:13:48.449" v="79" actId="1076"/>
          <ac:picMkLst>
            <pc:docMk/>
            <pc:sldMk cId="417314127" sldId="2340"/>
            <ac:picMk id="5" creationId="{1BE56798-CB38-605D-4B03-AD841B3E796D}"/>
          </ac:picMkLst>
        </pc:picChg>
        <pc:picChg chg="mod">
          <ac:chgData name="Ruan, Yu-Yun" userId="S::yruan@clarku.edu::0001fc11-9e80-4baf-9cbc-8df1ae69c88e" providerId="AD" clId="Web-{0556D132-DF0F-9679-AD0E-8BCFD8A7B20A}" dt="2023-12-12T22:13:53.090" v="82" actId="1076"/>
          <ac:picMkLst>
            <pc:docMk/>
            <pc:sldMk cId="417314127" sldId="2340"/>
            <ac:picMk id="7" creationId="{011812B2-0AED-C117-6FB9-8D023D3E3D5A}"/>
          </ac:picMkLst>
        </pc:picChg>
        <pc:picChg chg="mod">
          <ac:chgData name="Ruan, Yu-Yun" userId="S::yruan@clarku.edu::0001fc11-9e80-4baf-9cbc-8df1ae69c88e" providerId="AD" clId="Web-{0556D132-DF0F-9679-AD0E-8BCFD8A7B20A}" dt="2023-12-12T22:13:51.621" v="81" actId="1076"/>
          <ac:picMkLst>
            <pc:docMk/>
            <pc:sldMk cId="417314127" sldId="2340"/>
            <ac:picMk id="9" creationId="{90E9D527-BEA3-04C9-59FD-461DBA0A1EAA}"/>
          </ac:picMkLst>
        </pc:picChg>
      </pc:sldChg>
      <pc:sldChg chg="addSp delSp modSp">
        <pc:chgData name="Ruan, Yu-Yun" userId="S::yruan@clarku.edu::0001fc11-9e80-4baf-9cbc-8df1ae69c88e" providerId="AD" clId="Web-{0556D132-DF0F-9679-AD0E-8BCFD8A7B20A}" dt="2023-12-12T22:13:40.371" v="78" actId="1076"/>
        <pc:sldMkLst>
          <pc:docMk/>
          <pc:sldMk cId="4105471198" sldId="2345"/>
        </pc:sldMkLst>
        <pc:spChg chg="add del mod">
          <ac:chgData name="Ruan, Yu-Yun" userId="S::yruan@clarku.edu::0001fc11-9e80-4baf-9cbc-8df1ae69c88e" providerId="AD" clId="Web-{0556D132-DF0F-9679-AD0E-8BCFD8A7B20A}" dt="2023-12-12T22:13:22.917" v="74"/>
          <ac:spMkLst>
            <pc:docMk/>
            <pc:sldMk cId="4105471198" sldId="2345"/>
            <ac:spMk id="2" creationId="{8F106763-0BB0-319C-BB73-2168F5079BC3}"/>
          </ac:spMkLst>
        </pc:spChg>
        <pc:spChg chg="add del mod">
          <ac:chgData name="Ruan, Yu-Yun" userId="S::yruan@clarku.edu::0001fc11-9e80-4baf-9cbc-8df1ae69c88e" providerId="AD" clId="Web-{0556D132-DF0F-9679-AD0E-8BCFD8A7B20A}" dt="2023-12-12T21:11:30.554" v="54"/>
          <ac:spMkLst>
            <pc:docMk/>
            <pc:sldMk cId="4105471198" sldId="2345"/>
            <ac:spMk id="6" creationId="{1A3FCF64-27DC-D819-51A0-5240C30C13B0}"/>
          </ac:spMkLst>
        </pc:spChg>
        <pc:picChg chg="del mod">
          <ac:chgData name="Ruan, Yu-Yun" userId="S::yruan@clarku.edu::0001fc11-9e80-4baf-9cbc-8df1ae69c88e" providerId="AD" clId="Web-{0556D132-DF0F-9679-AD0E-8BCFD8A7B20A}" dt="2023-12-12T21:17:18.451" v="57"/>
          <ac:picMkLst>
            <pc:docMk/>
            <pc:sldMk cId="4105471198" sldId="2345"/>
            <ac:picMk id="3" creationId="{AE078400-25CE-C59B-AE06-310988160267}"/>
          </ac:picMkLst>
        </pc:picChg>
        <pc:picChg chg="add mod">
          <ac:chgData name="Ruan, Yu-Yun" userId="S::yruan@clarku.edu::0001fc11-9e80-4baf-9cbc-8df1ae69c88e" providerId="AD" clId="Web-{0556D132-DF0F-9679-AD0E-8BCFD8A7B20A}" dt="2023-12-12T22:13:40.371" v="78" actId="1076"/>
          <ac:picMkLst>
            <pc:docMk/>
            <pc:sldMk cId="4105471198" sldId="2345"/>
            <ac:picMk id="6" creationId="{9AEE86D0-E5C6-FD9F-5585-F195AB052DB9}"/>
          </ac:picMkLst>
        </pc:picChg>
        <pc:picChg chg="del">
          <ac:chgData name="Ruan, Yu-Yun" userId="S::yruan@clarku.edu::0001fc11-9e80-4baf-9cbc-8df1ae69c88e" providerId="AD" clId="Web-{0556D132-DF0F-9679-AD0E-8BCFD8A7B20A}" dt="2023-12-12T21:11:14.662" v="49"/>
          <ac:picMkLst>
            <pc:docMk/>
            <pc:sldMk cId="4105471198" sldId="2345"/>
            <ac:picMk id="8" creationId="{C1733C9C-8AF1-178E-6607-8AD3AB7F85E2}"/>
          </ac:picMkLst>
        </pc:picChg>
        <pc:picChg chg="add del mod">
          <ac:chgData name="Ruan, Yu-Yun" userId="S::yruan@clarku.edu::0001fc11-9e80-4baf-9cbc-8df1ae69c88e" providerId="AD" clId="Web-{0556D132-DF0F-9679-AD0E-8BCFD8A7B20A}" dt="2023-12-12T22:13:19.495" v="70"/>
          <ac:picMkLst>
            <pc:docMk/>
            <pc:sldMk cId="4105471198" sldId="2345"/>
            <ac:picMk id="10" creationId="{7F622512-734F-ACF7-AD25-7BF05F599B13}"/>
          </ac:picMkLst>
        </pc:picChg>
        <pc:picChg chg="add mod">
          <ac:chgData name="Ruan, Yu-Yun" userId="S::yruan@clarku.edu::0001fc11-9e80-4baf-9cbc-8df1ae69c88e" providerId="AD" clId="Web-{0556D132-DF0F-9679-AD0E-8BCFD8A7B20A}" dt="2023-12-12T21:17:41.609" v="61" actId="1076"/>
          <ac:picMkLst>
            <pc:docMk/>
            <pc:sldMk cId="4105471198" sldId="2345"/>
            <ac:picMk id="12" creationId="{E39D803D-D6EE-5274-ECCD-28949C3C4D31}"/>
          </ac:picMkLst>
        </pc:picChg>
      </pc:sldChg>
    </pc:docChg>
  </pc:docChgLst>
  <pc:docChgLst>
    <pc:chgData name="Bharadwaj, Esha" userId="S::ebharadwaj@clarku.edu::ef01bdeb-36b1-44a4-9ad5-66466b623a30" providerId="AD" clId="Web-{F47C27DF-279D-1A8D-5016-3449BAD55BA3}"/>
    <pc:docChg chg="addSld modSld">
      <pc:chgData name="Bharadwaj, Esha" userId="S::ebharadwaj@clarku.edu::ef01bdeb-36b1-44a4-9ad5-66466b623a30" providerId="AD" clId="Web-{F47C27DF-279D-1A8D-5016-3449BAD55BA3}" dt="2023-12-05T02:18:07.870" v="558" actId="20577"/>
      <pc:docMkLst>
        <pc:docMk/>
      </pc:docMkLst>
      <pc:sldChg chg="modSp mod setBg">
        <pc:chgData name="Bharadwaj, Esha" userId="S::ebharadwaj@clarku.edu::ef01bdeb-36b1-44a4-9ad5-66466b623a30" providerId="AD" clId="Web-{F47C27DF-279D-1A8D-5016-3449BAD55BA3}" dt="2023-12-05T01:51:46.884" v="18" actId="20577"/>
        <pc:sldMkLst>
          <pc:docMk/>
          <pc:sldMk cId="2549493197" sldId="256"/>
        </pc:sldMkLst>
        <pc:spChg chg="mod">
          <ac:chgData name="Bharadwaj, Esha" userId="S::ebharadwaj@clarku.edu::ef01bdeb-36b1-44a4-9ad5-66466b623a30" providerId="AD" clId="Web-{F47C27DF-279D-1A8D-5016-3449BAD55BA3}" dt="2023-12-05T01:51:46.884" v="18" actId="20577"/>
          <ac:spMkLst>
            <pc:docMk/>
            <pc:sldMk cId="2549493197" sldId="256"/>
            <ac:spMk id="5" creationId="{069AF385-DF43-FFCD-4F9B-B53E29FC2336}"/>
          </ac:spMkLst>
        </pc:spChg>
      </pc:sldChg>
      <pc:sldChg chg="modSp">
        <pc:chgData name="Bharadwaj, Esha" userId="S::ebharadwaj@clarku.edu::ef01bdeb-36b1-44a4-9ad5-66466b623a30" providerId="AD" clId="Web-{F47C27DF-279D-1A8D-5016-3449BAD55BA3}" dt="2023-12-05T02:15:19.295" v="513" actId="20577"/>
        <pc:sldMkLst>
          <pc:docMk/>
          <pc:sldMk cId="2989065251" sldId="2277"/>
        </pc:sldMkLst>
        <pc:spChg chg="mod">
          <ac:chgData name="Bharadwaj, Esha" userId="S::ebharadwaj@clarku.edu::ef01bdeb-36b1-44a4-9ad5-66466b623a30" providerId="AD" clId="Web-{F47C27DF-279D-1A8D-5016-3449BAD55BA3}" dt="2023-12-05T02:15:19.295" v="513" actId="20577"/>
          <ac:spMkLst>
            <pc:docMk/>
            <pc:sldMk cId="2989065251" sldId="2277"/>
            <ac:spMk id="2" creationId="{AACDE8D5-FB0E-FF49-CFC1-77D882F63354}"/>
          </ac:spMkLst>
        </pc:spChg>
      </pc:sldChg>
      <pc:sldChg chg="modSp">
        <pc:chgData name="Bharadwaj, Esha" userId="S::ebharadwaj@clarku.edu::ef01bdeb-36b1-44a4-9ad5-66466b623a30" providerId="AD" clId="Web-{F47C27DF-279D-1A8D-5016-3449BAD55BA3}" dt="2023-12-05T01:52:19.215" v="22" actId="20577"/>
        <pc:sldMkLst>
          <pc:docMk/>
          <pc:sldMk cId="3847204822" sldId="2279"/>
        </pc:sldMkLst>
        <pc:spChg chg="mod">
          <ac:chgData name="Bharadwaj, Esha" userId="S::ebharadwaj@clarku.edu::ef01bdeb-36b1-44a4-9ad5-66466b623a30" providerId="AD" clId="Web-{F47C27DF-279D-1A8D-5016-3449BAD55BA3}" dt="2023-12-05T01:52:19.215" v="22" actId="20577"/>
          <ac:spMkLst>
            <pc:docMk/>
            <pc:sldMk cId="3847204822" sldId="2279"/>
            <ac:spMk id="2" creationId="{760CB213-5E5E-7C34-9849-C97F2935201E}"/>
          </ac:spMkLst>
        </pc:spChg>
      </pc:sldChg>
      <pc:sldChg chg="modSp">
        <pc:chgData name="Bharadwaj, Esha" userId="S::ebharadwaj@clarku.edu::ef01bdeb-36b1-44a4-9ad5-66466b623a30" providerId="AD" clId="Web-{F47C27DF-279D-1A8D-5016-3449BAD55BA3}" dt="2023-12-05T01:50:34.317" v="6" actId="20577"/>
        <pc:sldMkLst>
          <pc:docMk/>
          <pc:sldMk cId="2354903856" sldId="2280"/>
        </pc:sldMkLst>
        <pc:spChg chg="mod">
          <ac:chgData name="Bharadwaj, Esha" userId="S::ebharadwaj@clarku.edu::ef01bdeb-36b1-44a4-9ad5-66466b623a30" providerId="AD" clId="Web-{F47C27DF-279D-1A8D-5016-3449BAD55BA3}" dt="2023-12-05T01:50:34.317" v="6" actId="20577"/>
          <ac:spMkLst>
            <pc:docMk/>
            <pc:sldMk cId="2354903856" sldId="2280"/>
            <ac:spMk id="2" creationId="{1A68033A-8680-EE69-2F6F-DDBBC7F01A21}"/>
          </ac:spMkLst>
        </pc:spChg>
      </pc:sldChg>
      <pc:sldChg chg="modSp">
        <pc:chgData name="Bharadwaj, Esha" userId="S::ebharadwaj@clarku.edu::ef01bdeb-36b1-44a4-9ad5-66466b623a30" providerId="AD" clId="Web-{F47C27DF-279D-1A8D-5016-3449BAD55BA3}" dt="2023-12-05T01:55:42.651" v="51" actId="20577"/>
        <pc:sldMkLst>
          <pc:docMk/>
          <pc:sldMk cId="792839502" sldId="2281"/>
        </pc:sldMkLst>
        <pc:spChg chg="mod">
          <ac:chgData name="Bharadwaj, Esha" userId="S::ebharadwaj@clarku.edu::ef01bdeb-36b1-44a4-9ad5-66466b623a30" providerId="AD" clId="Web-{F47C27DF-279D-1A8D-5016-3449BAD55BA3}" dt="2023-12-05T01:55:42.651" v="51" actId="20577"/>
          <ac:spMkLst>
            <pc:docMk/>
            <pc:sldMk cId="792839502" sldId="2281"/>
            <ac:spMk id="2" creationId="{6088DF60-9C14-2C07-B108-94B3DA175ECF}"/>
          </ac:spMkLst>
        </pc:spChg>
      </pc:sldChg>
      <pc:sldChg chg="modSp">
        <pc:chgData name="Bharadwaj, Esha" userId="S::ebharadwaj@clarku.edu::ef01bdeb-36b1-44a4-9ad5-66466b623a30" providerId="AD" clId="Web-{F47C27DF-279D-1A8D-5016-3449BAD55BA3}" dt="2023-12-05T01:54:42.350" v="35" actId="20577"/>
        <pc:sldMkLst>
          <pc:docMk/>
          <pc:sldMk cId="3237286985" sldId="2290"/>
        </pc:sldMkLst>
        <pc:spChg chg="mod">
          <ac:chgData name="Bharadwaj, Esha" userId="S::ebharadwaj@clarku.edu::ef01bdeb-36b1-44a4-9ad5-66466b623a30" providerId="AD" clId="Web-{F47C27DF-279D-1A8D-5016-3449BAD55BA3}" dt="2023-12-05T01:54:42.350" v="35" actId="20577"/>
          <ac:spMkLst>
            <pc:docMk/>
            <pc:sldMk cId="3237286985" sldId="2290"/>
            <ac:spMk id="2" creationId="{84C64893-4EC2-26C3-EC69-08B3A6AE6FCC}"/>
          </ac:spMkLst>
        </pc:spChg>
      </pc:sldChg>
      <pc:sldChg chg="modSp modCm">
        <pc:chgData name="Bharadwaj, Esha" userId="S::ebharadwaj@clarku.edu::ef01bdeb-36b1-44a4-9ad5-66466b623a30" providerId="AD" clId="Web-{F47C27DF-279D-1A8D-5016-3449BAD55BA3}" dt="2023-12-05T02:11:39.108" v="458" actId="20577"/>
        <pc:sldMkLst>
          <pc:docMk/>
          <pc:sldMk cId="3194278143" sldId="2291"/>
        </pc:sldMkLst>
        <pc:spChg chg="mod">
          <ac:chgData name="Bharadwaj, Esha" userId="S::ebharadwaj@clarku.edu::ef01bdeb-36b1-44a4-9ad5-66466b623a30" providerId="AD" clId="Web-{F47C27DF-279D-1A8D-5016-3449BAD55BA3}" dt="2023-12-05T02:11:39.108" v="458" actId="20577"/>
          <ac:spMkLst>
            <pc:docMk/>
            <pc:sldMk cId="3194278143" sldId="2291"/>
            <ac:spMk id="2" creationId="{106D9522-CE27-5639-1FA3-37A96D22500A}"/>
          </ac:spMkLst>
        </pc:spChg>
        <pc:spChg chg="mod">
          <ac:chgData name="Bharadwaj, Esha" userId="S::ebharadwaj@clarku.edu::ef01bdeb-36b1-44a4-9ad5-66466b623a30" providerId="AD" clId="Web-{F47C27DF-279D-1A8D-5016-3449BAD55BA3}" dt="2023-12-05T02:11:34.092" v="456" actId="20577"/>
          <ac:spMkLst>
            <pc:docMk/>
            <pc:sldMk cId="3194278143" sldId="2291"/>
            <ac:spMk id="3" creationId="{BFAA41CB-3E84-84EF-4267-C4EEB9A5F572}"/>
          </ac:spMkLst>
        </pc:sp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F47C27DF-279D-1A8D-5016-3449BAD55BA3}" dt="2023-12-05T02:11:22.388" v="454"/>
              <pc2:cmMkLst xmlns:pc2="http://schemas.microsoft.com/office/powerpoint/2019/9/main/command">
                <pc:docMk/>
                <pc:sldMk cId="3194278143" sldId="2291"/>
                <pc2:cmMk id="{E673E821-B3DA-4CA4-9A29-0CA5806F87BB}"/>
              </pc2:cmMkLst>
            </pc226:cmChg>
          </p:ext>
        </pc:extLst>
      </pc:sldChg>
      <pc:sldChg chg="modSp">
        <pc:chgData name="Bharadwaj, Esha" userId="S::ebharadwaj@clarku.edu::ef01bdeb-36b1-44a4-9ad5-66466b623a30" providerId="AD" clId="Web-{F47C27DF-279D-1A8D-5016-3449BAD55BA3}" dt="2023-12-05T01:54:57.866" v="37" actId="20577"/>
        <pc:sldMkLst>
          <pc:docMk/>
          <pc:sldMk cId="2696124403" sldId="2292"/>
        </pc:sldMkLst>
        <pc:spChg chg="mod">
          <ac:chgData name="Bharadwaj, Esha" userId="S::ebharadwaj@clarku.edu::ef01bdeb-36b1-44a4-9ad5-66466b623a30" providerId="AD" clId="Web-{F47C27DF-279D-1A8D-5016-3449BAD55BA3}" dt="2023-12-05T01:54:57.866" v="37" actId="20577"/>
          <ac:spMkLst>
            <pc:docMk/>
            <pc:sldMk cId="2696124403" sldId="2292"/>
            <ac:spMk id="9" creationId="{1AD97465-0BBE-6679-DAFC-A216BFFA24B3}"/>
          </ac:spMkLst>
        </pc:spChg>
      </pc:sldChg>
      <pc:sldChg chg="modSp">
        <pc:chgData name="Bharadwaj, Esha" userId="S::ebharadwaj@clarku.edu::ef01bdeb-36b1-44a4-9ad5-66466b623a30" providerId="AD" clId="Web-{F47C27DF-279D-1A8D-5016-3449BAD55BA3}" dt="2023-12-05T01:55:25.571" v="45" actId="20577"/>
        <pc:sldMkLst>
          <pc:docMk/>
          <pc:sldMk cId="3838763646" sldId="2293"/>
        </pc:sldMkLst>
        <pc:spChg chg="mod">
          <ac:chgData name="Bharadwaj, Esha" userId="S::ebharadwaj@clarku.edu::ef01bdeb-36b1-44a4-9ad5-66466b623a30" providerId="AD" clId="Web-{F47C27DF-279D-1A8D-5016-3449BAD55BA3}" dt="2023-12-05T01:55:25.571" v="45" actId="20577"/>
          <ac:spMkLst>
            <pc:docMk/>
            <pc:sldMk cId="3838763646" sldId="2293"/>
            <ac:spMk id="2" creationId="{84C64893-4EC2-26C3-EC69-08B3A6AE6FCC}"/>
          </ac:spMkLst>
        </pc:spChg>
      </pc:sldChg>
      <pc:sldChg chg="modSp">
        <pc:chgData name="Bharadwaj, Esha" userId="S::ebharadwaj@clarku.edu::ef01bdeb-36b1-44a4-9ad5-66466b623a30" providerId="AD" clId="Web-{F47C27DF-279D-1A8D-5016-3449BAD55BA3}" dt="2023-12-05T01:55:31.056" v="47" actId="20577"/>
        <pc:sldMkLst>
          <pc:docMk/>
          <pc:sldMk cId="2502903566" sldId="2294"/>
        </pc:sldMkLst>
        <pc:spChg chg="mod">
          <ac:chgData name="Bharadwaj, Esha" userId="S::ebharadwaj@clarku.edu::ef01bdeb-36b1-44a4-9ad5-66466b623a30" providerId="AD" clId="Web-{F47C27DF-279D-1A8D-5016-3449BAD55BA3}" dt="2023-12-05T01:55:31.056" v="47" actId="20577"/>
          <ac:spMkLst>
            <pc:docMk/>
            <pc:sldMk cId="2502903566" sldId="2294"/>
            <ac:spMk id="2" creationId="{52580309-D80C-F7F1-55DF-4729BFC7D1FB}"/>
          </ac:spMkLst>
        </pc:spChg>
      </pc:sldChg>
      <pc:sldChg chg="modSp">
        <pc:chgData name="Bharadwaj, Esha" userId="S::ebharadwaj@clarku.edu::ef01bdeb-36b1-44a4-9ad5-66466b623a30" providerId="AD" clId="Web-{F47C27DF-279D-1A8D-5016-3449BAD55BA3}" dt="2023-12-05T01:55:36.619" v="49" actId="20577"/>
        <pc:sldMkLst>
          <pc:docMk/>
          <pc:sldMk cId="3100509496" sldId="2296"/>
        </pc:sldMkLst>
        <pc:spChg chg="mod">
          <ac:chgData name="Bharadwaj, Esha" userId="S::ebharadwaj@clarku.edu::ef01bdeb-36b1-44a4-9ad5-66466b623a30" providerId="AD" clId="Web-{F47C27DF-279D-1A8D-5016-3449BAD55BA3}" dt="2023-12-05T01:55:36.619" v="49" actId="20577"/>
          <ac:spMkLst>
            <pc:docMk/>
            <pc:sldMk cId="3100509496" sldId="2296"/>
            <ac:spMk id="2" creationId="{AFA2DECF-2539-63DF-AE68-7FC13A72A442}"/>
          </ac:spMkLst>
        </pc:spChg>
      </pc:sldChg>
      <pc:sldChg chg="modSp">
        <pc:chgData name="Bharadwaj, Esha" userId="S::ebharadwaj@clarku.edu::ef01bdeb-36b1-44a4-9ad5-66466b623a30" providerId="AD" clId="Web-{F47C27DF-279D-1A8D-5016-3449BAD55BA3}" dt="2023-12-05T01:54:30.489" v="33" actId="14100"/>
        <pc:sldMkLst>
          <pc:docMk/>
          <pc:sldMk cId="3407090521" sldId="2297"/>
        </pc:sldMkLst>
        <pc:spChg chg="mod">
          <ac:chgData name="Bharadwaj, Esha" userId="S::ebharadwaj@clarku.edu::ef01bdeb-36b1-44a4-9ad5-66466b623a30" providerId="AD" clId="Web-{F47C27DF-279D-1A8D-5016-3449BAD55BA3}" dt="2023-12-05T01:54:30.489" v="33" actId="14100"/>
          <ac:spMkLst>
            <pc:docMk/>
            <pc:sldMk cId="3407090521" sldId="2297"/>
            <ac:spMk id="2" creationId="{F7FC5631-2D39-C782-BC65-A1ACCBDCBDCA}"/>
          </ac:spMkLst>
        </pc:spChg>
      </pc:sldChg>
      <pc:sldChg chg="modSp">
        <pc:chgData name="Bharadwaj, Esha" userId="S::ebharadwaj@clarku.edu::ef01bdeb-36b1-44a4-9ad5-66466b623a30" providerId="AD" clId="Web-{F47C27DF-279D-1A8D-5016-3449BAD55BA3}" dt="2023-12-05T01:55:19.915" v="43" actId="20577"/>
        <pc:sldMkLst>
          <pc:docMk/>
          <pc:sldMk cId="233545062" sldId="2298"/>
        </pc:sldMkLst>
        <pc:spChg chg="mod">
          <ac:chgData name="Bharadwaj, Esha" userId="S::ebharadwaj@clarku.edu::ef01bdeb-36b1-44a4-9ad5-66466b623a30" providerId="AD" clId="Web-{F47C27DF-279D-1A8D-5016-3449BAD55BA3}" dt="2023-12-05T01:55:19.915" v="43" actId="20577"/>
          <ac:spMkLst>
            <pc:docMk/>
            <pc:sldMk cId="233545062" sldId="2298"/>
            <ac:spMk id="2" creationId="{F7FC5631-2D39-C782-BC65-A1ACCBDCBDCA}"/>
          </ac:spMkLst>
        </pc:spChg>
      </pc:sldChg>
      <pc:sldChg chg="modSp">
        <pc:chgData name="Bharadwaj, Esha" userId="S::ebharadwaj@clarku.edu::ef01bdeb-36b1-44a4-9ad5-66466b623a30" providerId="AD" clId="Web-{F47C27DF-279D-1A8D-5016-3449BAD55BA3}" dt="2023-12-05T01:55:05.007" v="39" actId="20577"/>
        <pc:sldMkLst>
          <pc:docMk/>
          <pc:sldMk cId="3830222349" sldId="2299"/>
        </pc:sldMkLst>
        <pc:spChg chg="mod">
          <ac:chgData name="Bharadwaj, Esha" userId="S::ebharadwaj@clarku.edu::ef01bdeb-36b1-44a4-9ad5-66466b623a30" providerId="AD" clId="Web-{F47C27DF-279D-1A8D-5016-3449BAD55BA3}" dt="2023-12-05T01:55:05.007" v="39" actId="20577"/>
          <ac:spMkLst>
            <pc:docMk/>
            <pc:sldMk cId="3830222349" sldId="2299"/>
            <ac:spMk id="2" creationId="{AFA2DECF-2539-63DF-AE68-7FC13A72A442}"/>
          </ac:spMkLst>
        </pc:spChg>
      </pc:sldChg>
      <pc:sldChg chg="modSp">
        <pc:chgData name="Bharadwaj, Esha" userId="S::ebharadwaj@clarku.edu::ef01bdeb-36b1-44a4-9ad5-66466b623a30" providerId="AD" clId="Web-{F47C27DF-279D-1A8D-5016-3449BAD55BA3}" dt="2023-12-05T02:15:51.751" v="542" actId="20577"/>
        <pc:sldMkLst>
          <pc:docMk/>
          <pc:sldMk cId="2806288409" sldId="2303"/>
        </pc:sldMkLst>
        <pc:spChg chg="mod">
          <ac:chgData name="Bharadwaj, Esha" userId="S::ebharadwaj@clarku.edu::ef01bdeb-36b1-44a4-9ad5-66466b623a30" providerId="AD" clId="Web-{F47C27DF-279D-1A8D-5016-3449BAD55BA3}" dt="2023-12-05T01:50:40.192" v="8" actId="20577"/>
          <ac:spMkLst>
            <pc:docMk/>
            <pc:sldMk cId="2806288409" sldId="2303"/>
            <ac:spMk id="2" creationId="{EBB990DD-BE79-5275-EBDE-D1E3CAC3A2AB}"/>
          </ac:spMkLst>
        </pc:spChg>
        <pc:spChg chg="mod">
          <ac:chgData name="Bharadwaj, Esha" userId="S::ebharadwaj@clarku.edu::ef01bdeb-36b1-44a4-9ad5-66466b623a30" providerId="AD" clId="Web-{F47C27DF-279D-1A8D-5016-3449BAD55BA3}" dt="2023-12-05T02:15:51.751" v="542" actId="20577"/>
          <ac:spMkLst>
            <pc:docMk/>
            <pc:sldMk cId="2806288409" sldId="2303"/>
            <ac:spMk id="3" creationId="{8647571E-ADE8-1372-A1B3-1155AAF7D45A}"/>
          </ac:spMkLst>
        </pc:spChg>
      </pc:sldChg>
      <pc:sldChg chg="modSp">
        <pc:chgData name="Bharadwaj, Esha" userId="S::ebharadwaj@clarku.edu::ef01bdeb-36b1-44a4-9ad5-66466b623a30" providerId="AD" clId="Web-{F47C27DF-279D-1A8D-5016-3449BAD55BA3}" dt="2023-12-05T02:13:53.852" v="483" actId="20577"/>
        <pc:sldMkLst>
          <pc:docMk/>
          <pc:sldMk cId="760925594" sldId="2304"/>
        </pc:sldMkLst>
        <pc:spChg chg="mod">
          <ac:chgData name="Bharadwaj, Esha" userId="S::ebharadwaj@clarku.edu::ef01bdeb-36b1-44a4-9ad5-66466b623a30" providerId="AD" clId="Web-{F47C27DF-279D-1A8D-5016-3449BAD55BA3}" dt="2023-12-05T01:50:44.177" v="10" actId="20577"/>
          <ac:spMkLst>
            <pc:docMk/>
            <pc:sldMk cId="760925594" sldId="2304"/>
            <ac:spMk id="2" creationId="{E4BB6F0F-7073-B5FB-0814-9E6C4F9764B8}"/>
          </ac:spMkLst>
        </pc:spChg>
        <pc:spChg chg="mod">
          <ac:chgData name="Bharadwaj, Esha" userId="S::ebharadwaj@clarku.edu::ef01bdeb-36b1-44a4-9ad5-66466b623a30" providerId="AD" clId="Web-{F47C27DF-279D-1A8D-5016-3449BAD55BA3}" dt="2023-12-05T02:13:53.852" v="483" actId="20577"/>
          <ac:spMkLst>
            <pc:docMk/>
            <pc:sldMk cId="760925594" sldId="2304"/>
            <ac:spMk id="3" creationId="{41A26655-8C12-D95A-B1EA-4BB078D8863D}"/>
          </ac:spMkLst>
        </pc:spChg>
        <pc:picChg chg="mod">
          <ac:chgData name="Bharadwaj, Esha" userId="S::ebharadwaj@clarku.edu::ef01bdeb-36b1-44a4-9ad5-66466b623a30" providerId="AD" clId="Web-{F47C27DF-279D-1A8D-5016-3449BAD55BA3}" dt="2023-12-05T02:12:52.332" v="459" actId="1076"/>
          <ac:picMkLst>
            <pc:docMk/>
            <pc:sldMk cId="760925594" sldId="2304"/>
            <ac:picMk id="4" creationId="{E8DC1C67-BD72-8384-2712-56F87D60E0A8}"/>
          </ac:picMkLst>
        </pc:picChg>
      </pc:sldChg>
      <pc:sldChg chg="modSp">
        <pc:chgData name="Bharadwaj, Esha" userId="S::ebharadwaj@clarku.edu::ef01bdeb-36b1-44a4-9ad5-66466b623a30" providerId="AD" clId="Web-{F47C27DF-279D-1A8D-5016-3449BAD55BA3}" dt="2023-12-05T01:56:25.263" v="57" actId="20577"/>
        <pc:sldMkLst>
          <pc:docMk/>
          <pc:sldMk cId="3982683308" sldId="2305"/>
        </pc:sldMkLst>
        <pc:spChg chg="mod">
          <ac:chgData name="Bharadwaj, Esha" userId="S::ebharadwaj@clarku.edu::ef01bdeb-36b1-44a4-9ad5-66466b623a30" providerId="AD" clId="Web-{F47C27DF-279D-1A8D-5016-3449BAD55BA3}" dt="2023-12-05T01:56:25.263" v="57" actId="20577"/>
          <ac:spMkLst>
            <pc:docMk/>
            <pc:sldMk cId="3982683308" sldId="2305"/>
            <ac:spMk id="6" creationId="{F2FFEECA-2974-1D59-55F1-0BC8BB728F25}"/>
          </ac:spMkLst>
        </pc:spChg>
      </pc:sldChg>
      <pc:sldChg chg="modSp">
        <pc:chgData name="Bharadwaj, Esha" userId="S::ebharadwaj@clarku.edu::ef01bdeb-36b1-44a4-9ad5-66466b623a30" providerId="AD" clId="Web-{F47C27DF-279D-1A8D-5016-3449BAD55BA3}" dt="2023-12-05T01:52:39.700" v="23" actId="20577"/>
        <pc:sldMkLst>
          <pc:docMk/>
          <pc:sldMk cId="3170296968" sldId="2306"/>
        </pc:sldMkLst>
        <pc:spChg chg="mod">
          <ac:chgData name="Bharadwaj, Esha" userId="S::ebharadwaj@clarku.edu::ef01bdeb-36b1-44a4-9ad5-66466b623a30" providerId="AD" clId="Web-{F47C27DF-279D-1A8D-5016-3449BAD55BA3}" dt="2023-12-05T01:52:39.700" v="23" actId="20577"/>
          <ac:spMkLst>
            <pc:docMk/>
            <pc:sldMk cId="3170296968" sldId="2306"/>
            <ac:spMk id="2" creationId="{760CB213-5E5E-7C34-9849-C97F2935201E}"/>
          </ac:spMkLst>
        </pc:spChg>
      </pc:sldChg>
      <pc:sldChg chg="modSp">
        <pc:chgData name="Bharadwaj, Esha" userId="S::ebharadwaj@clarku.edu::ef01bdeb-36b1-44a4-9ad5-66466b623a30" providerId="AD" clId="Web-{F47C27DF-279D-1A8D-5016-3449BAD55BA3}" dt="2023-12-05T01:55:11.789" v="41" actId="20577"/>
        <pc:sldMkLst>
          <pc:docMk/>
          <pc:sldMk cId="1614742624" sldId="2307"/>
        </pc:sldMkLst>
        <pc:spChg chg="mod">
          <ac:chgData name="Bharadwaj, Esha" userId="S::ebharadwaj@clarku.edu::ef01bdeb-36b1-44a4-9ad5-66466b623a30" providerId="AD" clId="Web-{F47C27DF-279D-1A8D-5016-3449BAD55BA3}" dt="2023-12-05T01:55:11.789" v="41" actId="20577"/>
          <ac:spMkLst>
            <pc:docMk/>
            <pc:sldMk cId="1614742624" sldId="2307"/>
            <ac:spMk id="2" creationId="{6088DF60-9C14-2C07-B108-94B3DA175ECF}"/>
          </ac:spMkLst>
        </pc:spChg>
      </pc:sldChg>
      <pc:sldChg chg="modSp">
        <pc:chgData name="Bharadwaj, Esha" userId="S::ebharadwaj@clarku.edu::ef01bdeb-36b1-44a4-9ad5-66466b623a30" providerId="AD" clId="Web-{F47C27DF-279D-1A8D-5016-3449BAD55BA3}" dt="2023-12-05T01:57:00.500" v="68" actId="20577"/>
        <pc:sldMkLst>
          <pc:docMk/>
          <pc:sldMk cId="277056636" sldId="2308"/>
        </pc:sldMkLst>
        <pc:spChg chg="mod">
          <ac:chgData name="Bharadwaj, Esha" userId="S::ebharadwaj@clarku.edu::ef01bdeb-36b1-44a4-9ad5-66466b623a30" providerId="AD" clId="Web-{F47C27DF-279D-1A8D-5016-3449BAD55BA3}" dt="2023-12-05T01:57:00.500" v="68" actId="20577"/>
          <ac:spMkLst>
            <pc:docMk/>
            <pc:sldMk cId="277056636" sldId="2308"/>
            <ac:spMk id="2" creationId="{9510EF5A-F1BA-32B6-29F6-4AFC5263C038}"/>
          </ac:spMkLst>
        </pc:spChg>
      </pc:sldChg>
      <pc:sldChg chg="modSp">
        <pc:chgData name="Bharadwaj, Esha" userId="S::ebharadwaj@clarku.edu::ef01bdeb-36b1-44a4-9ad5-66466b623a30" providerId="AD" clId="Web-{F47C27DF-279D-1A8D-5016-3449BAD55BA3}" dt="2023-12-05T01:56:37.436" v="64" actId="20577"/>
        <pc:sldMkLst>
          <pc:docMk/>
          <pc:sldMk cId="123552443" sldId="2309"/>
        </pc:sldMkLst>
        <pc:spChg chg="mod">
          <ac:chgData name="Bharadwaj, Esha" userId="S::ebharadwaj@clarku.edu::ef01bdeb-36b1-44a4-9ad5-66466b623a30" providerId="AD" clId="Web-{F47C27DF-279D-1A8D-5016-3449BAD55BA3}" dt="2023-12-05T01:56:37.436" v="64" actId="20577"/>
          <ac:spMkLst>
            <pc:docMk/>
            <pc:sldMk cId="123552443" sldId="2309"/>
            <ac:spMk id="6" creationId="{F2FFEECA-2974-1D59-55F1-0BC8BB728F25}"/>
          </ac:spMkLst>
        </pc:spChg>
      </pc:sldChg>
      <pc:sldChg chg="modSp">
        <pc:chgData name="Bharadwaj, Esha" userId="S::ebharadwaj@clarku.edu::ef01bdeb-36b1-44a4-9ad5-66466b623a30" providerId="AD" clId="Web-{F47C27DF-279D-1A8D-5016-3449BAD55BA3}" dt="2023-12-05T01:56:53.812" v="66" actId="20577"/>
        <pc:sldMkLst>
          <pc:docMk/>
          <pc:sldMk cId="284515651" sldId="2310"/>
        </pc:sldMkLst>
        <pc:spChg chg="mod">
          <ac:chgData name="Bharadwaj, Esha" userId="S::ebharadwaj@clarku.edu::ef01bdeb-36b1-44a4-9ad5-66466b623a30" providerId="AD" clId="Web-{F47C27DF-279D-1A8D-5016-3449BAD55BA3}" dt="2023-12-05T01:56:53.812" v="66" actId="20577"/>
          <ac:spMkLst>
            <pc:docMk/>
            <pc:sldMk cId="284515651" sldId="2310"/>
            <ac:spMk id="2" creationId="{E1CCFE18-7871-AE3F-D9DF-2C174F5D7CCD}"/>
          </ac:spMkLst>
        </pc:spChg>
      </pc:sldChg>
      <pc:sldChg chg="modSp">
        <pc:chgData name="Bharadwaj, Esha" userId="S::ebharadwaj@clarku.edu::ef01bdeb-36b1-44a4-9ad5-66466b623a30" providerId="AD" clId="Web-{F47C27DF-279D-1A8D-5016-3449BAD55BA3}" dt="2023-12-05T01:57:10.516" v="70" actId="20577"/>
        <pc:sldMkLst>
          <pc:docMk/>
          <pc:sldMk cId="1544568309" sldId="2311"/>
        </pc:sldMkLst>
        <pc:spChg chg="mod">
          <ac:chgData name="Bharadwaj, Esha" userId="S::ebharadwaj@clarku.edu::ef01bdeb-36b1-44a4-9ad5-66466b623a30" providerId="AD" clId="Web-{F47C27DF-279D-1A8D-5016-3449BAD55BA3}" dt="2023-12-05T01:57:10.516" v="70" actId="20577"/>
          <ac:spMkLst>
            <pc:docMk/>
            <pc:sldMk cId="1544568309" sldId="2311"/>
            <ac:spMk id="2" creationId="{8BE13B00-1FE3-3D44-86D5-C5199F9DA8E3}"/>
          </ac:spMkLst>
        </pc:spChg>
      </pc:sldChg>
      <pc:sldChg chg="modSp">
        <pc:chgData name="Bharadwaj, Esha" userId="S::ebharadwaj@clarku.edu::ef01bdeb-36b1-44a4-9ad5-66466b623a30" providerId="AD" clId="Web-{F47C27DF-279D-1A8D-5016-3449BAD55BA3}" dt="2023-12-05T01:50:28.894" v="4" actId="20577"/>
        <pc:sldMkLst>
          <pc:docMk/>
          <pc:sldMk cId="3023487325" sldId="2312"/>
        </pc:sldMkLst>
        <pc:spChg chg="mod">
          <ac:chgData name="Bharadwaj, Esha" userId="S::ebharadwaj@clarku.edu::ef01bdeb-36b1-44a4-9ad5-66466b623a30" providerId="AD" clId="Web-{F47C27DF-279D-1A8D-5016-3449BAD55BA3}" dt="2023-12-05T01:50:28.894" v="4" actId="20577"/>
          <ac:spMkLst>
            <pc:docMk/>
            <pc:sldMk cId="3023487325" sldId="2312"/>
            <ac:spMk id="2" creationId="{4602BA56-1D95-D7D0-8A77-1674AA51A955}"/>
          </ac:spMkLst>
        </pc:spChg>
      </pc:sldChg>
      <pc:sldChg chg="addSp modSp">
        <pc:chgData name="Bharadwaj, Esha" userId="S::ebharadwaj@clarku.edu::ef01bdeb-36b1-44a4-9ad5-66466b623a30" providerId="AD" clId="Web-{F47C27DF-279D-1A8D-5016-3449BAD55BA3}" dt="2023-12-05T02:03:36.762" v="207" actId="14100"/>
        <pc:sldMkLst>
          <pc:docMk/>
          <pc:sldMk cId="2900286415" sldId="2313"/>
        </pc:sldMkLst>
        <pc:spChg chg="mod">
          <ac:chgData name="Bharadwaj, Esha" userId="S::ebharadwaj@clarku.edu::ef01bdeb-36b1-44a4-9ad5-66466b623a30" providerId="AD" clId="Web-{F47C27DF-279D-1A8D-5016-3449BAD55BA3}" dt="2023-12-05T02:01:42.801" v="169" actId="20577"/>
          <ac:spMkLst>
            <pc:docMk/>
            <pc:sldMk cId="2900286415" sldId="2313"/>
            <ac:spMk id="2" creationId="{F80079A1-0314-E2DF-0AF4-D3DBE52C82AB}"/>
          </ac:spMkLst>
        </pc:spChg>
        <pc:spChg chg="mod">
          <ac:chgData name="Bharadwaj, Esha" userId="S::ebharadwaj@clarku.edu::ef01bdeb-36b1-44a4-9ad5-66466b623a30" providerId="AD" clId="Web-{F47C27DF-279D-1A8D-5016-3449BAD55BA3}" dt="2023-12-05T02:03:36.762" v="207" actId="14100"/>
          <ac:spMkLst>
            <pc:docMk/>
            <pc:sldMk cId="2900286415" sldId="2313"/>
            <ac:spMk id="3" creationId="{C529E3FC-EF87-C2E6-9D73-42ECDCE6B137}"/>
          </ac:spMkLst>
        </pc:spChg>
        <pc:picChg chg="add mod">
          <ac:chgData name="Bharadwaj, Esha" userId="S::ebharadwaj@clarku.edu::ef01bdeb-36b1-44a4-9ad5-66466b623a30" providerId="AD" clId="Web-{F47C27DF-279D-1A8D-5016-3449BAD55BA3}" dt="2023-12-05T02:03:31.308" v="203" actId="1076"/>
          <ac:picMkLst>
            <pc:docMk/>
            <pc:sldMk cId="2900286415" sldId="2313"/>
            <ac:picMk id="4" creationId="{6E05F14B-EBB0-928E-7126-16E69727F5BD}"/>
          </ac:picMkLst>
        </pc:picChg>
        <pc:picChg chg="add mod">
          <ac:chgData name="Bharadwaj, Esha" userId="S::ebharadwaj@clarku.edu::ef01bdeb-36b1-44a4-9ad5-66466b623a30" providerId="AD" clId="Web-{F47C27DF-279D-1A8D-5016-3449BAD55BA3}" dt="2023-12-05T02:03:31.324" v="204" actId="1076"/>
          <ac:picMkLst>
            <pc:docMk/>
            <pc:sldMk cId="2900286415" sldId="2313"/>
            <ac:picMk id="5" creationId="{9798574E-C2E2-0055-BCF3-E5F2BE892135}"/>
          </ac:picMkLst>
        </pc:picChg>
        <pc:picChg chg="add mod">
          <ac:chgData name="Bharadwaj, Esha" userId="S::ebharadwaj@clarku.edu::ef01bdeb-36b1-44a4-9ad5-66466b623a30" providerId="AD" clId="Web-{F47C27DF-279D-1A8D-5016-3449BAD55BA3}" dt="2023-12-05T02:03:31.324" v="205" actId="1076"/>
          <ac:picMkLst>
            <pc:docMk/>
            <pc:sldMk cId="2900286415" sldId="2313"/>
            <ac:picMk id="6" creationId="{47CED6D2-F657-94E9-F096-5A7F96999CB0}"/>
          </ac:picMkLst>
        </pc:picChg>
      </pc:sldChg>
      <pc:sldChg chg="addSp delSp modSp new">
        <pc:chgData name="Bharadwaj, Esha" userId="S::ebharadwaj@clarku.edu::ef01bdeb-36b1-44a4-9ad5-66466b623a30" providerId="AD" clId="Web-{F47C27DF-279D-1A8D-5016-3449BAD55BA3}" dt="2023-12-05T02:08:04.953" v="363" actId="14100"/>
        <pc:sldMkLst>
          <pc:docMk/>
          <pc:sldMk cId="3274283580" sldId="2314"/>
        </pc:sldMkLst>
        <pc:spChg chg="mod">
          <ac:chgData name="Bharadwaj, Esha" userId="S::ebharadwaj@clarku.edu::ef01bdeb-36b1-44a4-9ad5-66466b623a30" providerId="AD" clId="Web-{F47C27DF-279D-1A8D-5016-3449BAD55BA3}" dt="2023-12-05T02:08:04.953" v="363" actId="14100"/>
          <ac:spMkLst>
            <pc:docMk/>
            <pc:sldMk cId="3274283580" sldId="2314"/>
            <ac:spMk id="2" creationId="{2D8EBF86-8933-33F0-ECCF-9DFCA34296F0}"/>
          </ac:spMkLst>
        </pc:spChg>
        <pc:spChg chg="add del mod">
          <ac:chgData name="Bharadwaj, Esha" userId="S::ebharadwaj@clarku.edu::ef01bdeb-36b1-44a4-9ad5-66466b623a30" providerId="AD" clId="Web-{F47C27DF-279D-1A8D-5016-3449BAD55BA3}" dt="2023-12-05T02:07:50.373" v="362" actId="20577"/>
          <ac:spMkLst>
            <pc:docMk/>
            <pc:sldMk cId="3274283580" sldId="2314"/>
            <ac:spMk id="3" creationId="{86EE9DC1-B894-AC45-53E2-6AA2E3D11691}"/>
          </ac:spMkLst>
        </pc:spChg>
        <pc:picChg chg="add del mod ord">
          <ac:chgData name="Bharadwaj, Esha" userId="S::ebharadwaj@clarku.edu::ef01bdeb-36b1-44a4-9ad5-66466b623a30" providerId="AD" clId="Web-{F47C27DF-279D-1A8D-5016-3449BAD55BA3}" dt="2023-12-05T02:04:45.720" v="210"/>
          <ac:picMkLst>
            <pc:docMk/>
            <pc:sldMk cId="3274283580" sldId="2314"/>
            <ac:picMk id="4" creationId="{14D3DB8C-7B39-F32B-5CC7-2B171F82D1FE}"/>
          </ac:picMkLst>
        </pc:picChg>
        <pc:picChg chg="add mod">
          <ac:chgData name="Bharadwaj, Esha" userId="S::ebharadwaj@clarku.edu::ef01bdeb-36b1-44a4-9ad5-66466b623a30" providerId="AD" clId="Web-{F47C27DF-279D-1A8D-5016-3449BAD55BA3}" dt="2023-12-05T02:07:32.216" v="354" actId="1076"/>
          <ac:picMkLst>
            <pc:docMk/>
            <pc:sldMk cId="3274283580" sldId="2314"/>
            <ac:picMk id="5" creationId="{3BBB0DB8-F9E4-A074-9C90-BCBA05758AE0}"/>
          </ac:picMkLst>
        </pc:picChg>
        <pc:picChg chg="add mod">
          <ac:chgData name="Bharadwaj, Esha" userId="S::ebharadwaj@clarku.edu::ef01bdeb-36b1-44a4-9ad5-66466b623a30" providerId="AD" clId="Web-{F47C27DF-279D-1A8D-5016-3449BAD55BA3}" dt="2023-12-05T02:07:34.919" v="355" actId="1076"/>
          <ac:picMkLst>
            <pc:docMk/>
            <pc:sldMk cId="3274283580" sldId="2314"/>
            <ac:picMk id="6" creationId="{52EC29D8-BE7A-3356-BDFD-21E4038E2F7B}"/>
          </ac:picMkLst>
        </pc:picChg>
      </pc:sldChg>
      <pc:sldChg chg="addSp delSp modSp new mod setBg modClrScheme addAnim setClrOvrMap chgLayout">
        <pc:chgData name="Bharadwaj, Esha" userId="S::ebharadwaj@clarku.edu::ef01bdeb-36b1-44a4-9ad5-66466b623a30" providerId="AD" clId="Web-{F47C27DF-279D-1A8D-5016-3449BAD55BA3}" dt="2023-12-05T02:18:07.870" v="558" actId="20577"/>
        <pc:sldMkLst>
          <pc:docMk/>
          <pc:sldMk cId="3784301112" sldId="2315"/>
        </pc:sldMkLst>
        <pc:spChg chg="mod ord">
          <ac:chgData name="Bharadwaj, Esha" userId="S::ebharadwaj@clarku.edu::ef01bdeb-36b1-44a4-9ad5-66466b623a30" providerId="AD" clId="Web-{F47C27DF-279D-1A8D-5016-3449BAD55BA3}" dt="2023-12-05T02:18:07.870" v="558" actId="20577"/>
          <ac:spMkLst>
            <pc:docMk/>
            <pc:sldMk cId="3784301112" sldId="2315"/>
            <ac:spMk id="2" creationId="{27A79AE0-1986-EA8A-5096-E31F490B2ED2}"/>
          </ac:spMkLst>
        </pc:spChg>
        <pc:spChg chg="del">
          <ac:chgData name="Bharadwaj, Esha" userId="S::ebharadwaj@clarku.edu::ef01bdeb-36b1-44a4-9ad5-66466b623a30" providerId="AD" clId="Web-{F47C27DF-279D-1A8D-5016-3449BAD55BA3}" dt="2023-12-05T02:17:20.507" v="544"/>
          <ac:spMkLst>
            <pc:docMk/>
            <pc:sldMk cId="3784301112" sldId="2315"/>
            <ac:spMk id="3" creationId="{DB260055-5B61-3D7C-A526-F818CB30FA9E}"/>
          </ac:spMkLst>
        </pc:spChg>
        <pc:spChg chg="add">
          <ac:chgData name="Bharadwaj, Esha" userId="S::ebharadwaj@clarku.edu::ef01bdeb-36b1-44a4-9ad5-66466b623a30" providerId="AD" clId="Web-{F47C27DF-279D-1A8D-5016-3449BAD55BA3}" dt="2023-12-05T02:18:01.979" v="556"/>
          <ac:spMkLst>
            <pc:docMk/>
            <pc:sldMk cId="3784301112" sldId="2315"/>
            <ac:spMk id="8" creationId="{71B2258F-86CA-4D4D-8270-BC05FCDEBFB3}"/>
          </ac:spMkLst>
        </pc:spChg>
        <pc:picChg chg="add">
          <ac:chgData name="Bharadwaj, Esha" userId="S::ebharadwaj@clarku.edu::ef01bdeb-36b1-44a4-9ad5-66466b623a30" providerId="AD" clId="Web-{F47C27DF-279D-1A8D-5016-3449BAD55BA3}" dt="2023-12-05T02:18:01.979" v="556"/>
          <ac:picMkLst>
            <pc:docMk/>
            <pc:sldMk cId="3784301112" sldId="2315"/>
            <ac:picMk id="4" creationId="{4B8E984B-C1F7-D096-4F91-E3B18FC418F7}"/>
          </ac:picMkLst>
        </pc:picChg>
      </pc:sldChg>
    </pc:docChg>
  </pc:docChgLst>
  <pc:docChgLst>
    <pc:chgData name="Akansobe, Adeline" userId="S::aakansobe@clarku.edu::8b2dea03-b2fe-4e47-90c3-1e71781192db" providerId="AD" clId="Web-{7307E4F7-C085-8682-92E3-5F9BB6ACDC9A}"/>
    <pc:docChg chg="modSld">
      <pc:chgData name="Akansobe, Adeline" userId="S::aakansobe@clarku.edu::8b2dea03-b2fe-4e47-90c3-1e71781192db" providerId="AD" clId="Web-{7307E4F7-C085-8682-92E3-5F9BB6ACDC9A}" dt="2023-11-29T22:42:10.982" v="84" actId="20577"/>
      <pc:docMkLst>
        <pc:docMk/>
      </pc:docMkLst>
      <pc:sldChg chg="modSp">
        <pc:chgData name="Akansobe, Adeline" userId="S::aakansobe@clarku.edu::8b2dea03-b2fe-4e47-90c3-1e71781192db" providerId="AD" clId="Web-{7307E4F7-C085-8682-92E3-5F9BB6ACDC9A}" dt="2023-11-29T22:38:03.133" v="81" actId="20577"/>
        <pc:sldMkLst>
          <pc:docMk/>
          <pc:sldMk cId="2989065251" sldId="2277"/>
        </pc:sldMkLst>
        <pc:spChg chg="mod">
          <ac:chgData name="Akansobe, Adeline" userId="S::aakansobe@clarku.edu::8b2dea03-b2fe-4e47-90c3-1e71781192db" providerId="AD" clId="Web-{7307E4F7-C085-8682-92E3-5F9BB6ACDC9A}" dt="2023-11-29T22:38:03.133" v="81" actId="20577"/>
          <ac:spMkLst>
            <pc:docMk/>
            <pc:sldMk cId="2989065251" sldId="2277"/>
            <ac:spMk id="4" creationId="{14E373E6-6FF7-63B4-6567-756BFB20A469}"/>
          </ac:spMkLst>
        </pc:spChg>
      </pc:sldChg>
      <pc:sldChg chg="modSp">
        <pc:chgData name="Akansobe, Adeline" userId="S::aakansobe@clarku.edu::8b2dea03-b2fe-4e47-90c3-1e71781192db" providerId="AD" clId="Web-{7307E4F7-C085-8682-92E3-5F9BB6ACDC9A}" dt="2023-11-29T22:18:30.486" v="3" actId="20577"/>
        <pc:sldMkLst>
          <pc:docMk/>
          <pc:sldMk cId="2354903856" sldId="2280"/>
        </pc:sldMkLst>
        <pc:spChg chg="mod">
          <ac:chgData name="Akansobe, Adeline" userId="S::aakansobe@clarku.edu::8b2dea03-b2fe-4e47-90c3-1e71781192db" providerId="AD" clId="Web-{7307E4F7-C085-8682-92E3-5F9BB6ACDC9A}" dt="2023-11-29T22:18:30.486" v="3" actId="20577"/>
          <ac:spMkLst>
            <pc:docMk/>
            <pc:sldMk cId="2354903856" sldId="2280"/>
            <ac:spMk id="3" creationId="{BEBC3CF6-C4F5-3973-D219-470A32B25BEB}"/>
          </ac:spMkLst>
        </pc:spChg>
      </pc:sldChg>
      <pc:sldChg chg="modSp">
        <pc:chgData name="Akansobe, Adeline" userId="S::aakansobe@clarku.edu::8b2dea03-b2fe-4e47-90c3-1e71781192db" providerId="AD" clId="Web-{7307E4F7-C085-8682-92E3-5F9BB6ACDC9A}" dt="2023-11-29T22:42:10.982" v="84" actId="20577"/>
        <pc:sldMkLst>
          <pc:docMk/>
          <pc:sldMk cId="696766400" sldId="2288"/>
        </pc:sldMkLst>
        <pc:spChg chg="mod">
          <ac:chgData name="Akansobe, Adeline" userId="S::aakansobe@clarku.edu::8b2dea03-b2fe-4e47-90c3-1e71781192db" providerId="AD" clId="Web-{7307E4F7-C085-8682-92E3-5F9BB6ACDC9A}" dt="2023-11-29T22:42:10.982" v="84" actId="20577"/>
          <ac:spMkLst>
            <pc:docMk/>
            <pc:sldMk cId="696766400" sldId="2288"/>
            <ac:spMk id="3" creationId="{CAEBF3A1-2677-E1CA-1FBD-521722908732}"/>
          </ac:spMkLst>
        </pc:spChg>
      </pc:sldChg>
      <pc:sldChg chg="modSp">
        <pc:chgData name="Akansobe, Adeline" userId="S::aakansobe@clarku.edu::8b2dea03-b2fe-4e47-90c3-1e71781192db" providerId="AD" clId="Web-{7307E4F7-C085-8682-92E3-5F9BB6ACDC9A}" dt="2023-11-29T22:21:29.833" v="80" actId="20577"/>
        <pc:sldMkLst>
          <pc:docMk/>
          <pc:sldMk cId="3194278143" sldId="2291"/>
        </pc:sldMkLst>
        <pc:spChg chg="mod">
          <ac:chgData name="Akansobe, Adeline" userId="S::aakansobe@clarku.edu::8b2dea03-b2fe-4e47-90c3-1e71781192db" providerId="AD" clId="Web-{7307E4F7-C085-8682-92E3-5F9BB6ACDC9A}" dt="2023-11-29T22:21:29.833" v="80" actId="20577"/>
          <ac:spMkLst>
            <pc:docMk/>
            <pc:sldMk cId="3194278143" sldId="2291"/>
            <ac:spMk id="3" creationId="{BFAA41CB-3E84-84EF-4267-C4EEB9A5F572}"/>
          </ac:spMkLst>
        </pc:spChg>
      </pc:sldChg>
    </pc:docChg>
  </pc:docChgLst>
  <pc:docChgLst>
    <pc:chgData name="Bharadwaj, Esha" userId="S::ebharadwaj@clarku.edu::ef01bdeb-36b1-44a4-9ad5-66466b623a30" providerId="AD" clId="Web-{8E08BE5A-3C2F-4D05-09AA-9C46EA8FBFA8}"/>
    <pc:docChg chg="modSld">
      <pc:chgData name="Bharadwaj, Esha" userId="S::ebharadwaj@clarku.edu::ef01bdeb-36b1-44a4-9ad5-66466b623a30" providerId="AD" clId="Web-{8E08BE5A-3C2F-4D05-09AA-9C46EA8FBFA8}" dt="2023-12-05T02:43:42.221" v="32"/>
      <pc:docMkLst>
        <pc:docMk/>
      </pc:docMkLst>
      <pc:sldChg chg="addSp delSp modSp">
        <pc:chgData name="Bharadwaj, Esha" userId="S::ebharadwaj@clarku.edu::ef01bdeb-36b1-44a4-9ad5-66466b623a30" providerId="AD" clId="Web-{8E08BE5A-3C2F-4D05-09AA-9C46EA8FBFA8}" dt="2023-12-05T02:43:42.221" v="32"/>
        <pc:sldMkLst>
          <pc:docMk/>
          <pc:sldMk cId="2806288409" sldId="2303"/>
        </pc:sldMkLst>
        <pc:spChg chg="mod">
          <ac:chgData name="Bharadwaj, Esha" userId="S::ebharadwaj@clarku.edu::ef01bdeb-36b1-44a4-9ad5-66466b623a30" providerId="AD" clId="Web-{8E08BE5A-3C2F-4D05-09AA-9C46EA8FBFA8}" dt="2023-12-05T02:36:57.900" v="30" actId="14100"/>
          <ac:spMkLst>
            <pc:docMk/>
            <pc:sldMk cId="2806288409" sldId="2303"/>
            <ac:spMk id="2" creationId="{EBB990DD-BE79-5275-EBDE-D1E3CAC3A2AB}"/>
          </ac:spMkLst>
        </pc:spChg>
        <pc:spChg chg="mod">
          <ac:chgData name="Bharadwaj, Esha" userId="S::ebharadwaj@clarku.edu::ef01bdeb-36b1-44a4-9ad5-66466b623a30" providerId="AD" clId="Web-{8E08BE5A-3C2F-4D05-09AA-9C46EA8FBFA8}" dt="2023-12-05T02:36:40.899" v="27" actId="14100"/>
          <ac:spMkLst>
            <pc:docMk/>
            <pc:sldMk cId="2806288409" sldId="2303"/>
            <ac:spMk id="3" creationId="{8647571E-ADE8-1372-A1B3-1155AAF7D45A}"/>
          </ac:spMkLst>
        </pc:spChg>
        <pc:picChg chg="add del mod">
          <ac:chgData name="Bharadwaj, Esha" userId="S::ebharadwaj@clarku.edu::ef01bdeb-36b1-44a4-9ad5-66466b623a30" providerId="AD" clId="Web-{8E08BE5A-3C2F-4D05-09AA-9C46EA8FBFA8}" dt="2023-12-05T02:43:40.064" v="31"/>
          <ac:picMkLst>
            <pc:docMk/>
            <pc:sldMk cId="2806288409" sldId="2303"/>
            <ac:picMk id="4" creationId="{DFA0FC22-D66B-50DF-856F-AD778424EA68}"/>
          </ac:picMkLst>
        </pc:picChg>
        <pc:picChg chg="add del mod modCrop">
          <ac:chgData name="Bharadwaj, Esha" userId="S::ebharadwaj@clarku.edu::ef01bdeb-36b1-44a4-9ad5-66466b623a30" providerId="AD" clId="Web-{8E08BE5A-3C2F-4D05-09AA-9C46EA8FBFA8}" dt="2023-12-05T02:43:42.221" v="32"/>
          <ac:picMkLst>
            <pc:docMk/>
            <pc:sldMk cId="2806288409" sldId="2303"/>
            <ac:picMk id="5" creationId="{FC923F74-9153-6F9E-DAED-1E41F3AD607B}"/>
          </ac:picMkLst>
        </pc:picChg>
      </pc:sldChg>
    </pc:docChg>
  </pc:docChgLst>
  <pc:docChgLst>
    <pc:chgData name="Bate, Clio" userId="S::cbate@clarku.edu::ab67285a-b65f-411e-a26c-f36a607d0b1e" providerId="AD" clId="Web-{6A07E0FB-D7DC-8A0B-4114-993BACA634CE}"/>
    <pc:docChg chg="addSld delSld modSld sldOrd modMainMaster">
      <pc:chgData name="Bate, Clio" userId="S::cbate@clarku.edu::ab67285a-b65f-411e-a26c-f36a607d0b1e" providerId="AD" clId="Web-{6A07E0FB-D7DC-8A0B-4114-993BACA634CE}" dt="2023-11-29T22:39:46.555" v="779" actId="20577"/>
      <pc:docMkLst>
        <pc:docMk/>
      </pc:docMkLst>
      <pc:sldChg chg="modSp modNotes">
        <pc:chgData name="Bate, Clio" userId="S::cbate@clarku.edu::ab67285a-b65f-411e-a26c-f36a607d0b1e" providerId="AD" clId="Web-{6A07E0FB-D7DC-8A0B-4114-993BACA634CE}" dt="2023-11-29T22:39:11.648" v="765" actId="20577"/>
        <pc:sldMkLst>
          <pc:docMk/>
          <pc:sldMk cId="2989065251" sldId="2277"/>
        </pc:sldMkLst>
        <pc:spChg chg="mod">
          <ac:chgData name="Bate, Clio" userId="S::cbate@clarku.edu::ab67285a-b65f-411e-a26c-f36a607d0b1e" providerId="AD" clId="Web-{6A07E0FB-D7DC-8A0B-4114-993BACA634CE}" dt="2023-11-29T22:39:11.648" v="765" actId="20577"/>
          <ac:spMkLst>
            <pc:docMk/>
            <pc:sldMk cId="2989065251" sldId="2277"/>
            <ac:spMk id="4" creationId="{14E373E6-6FF7-63B4-6567-756BFB20A469}"/>
          </ac:spMkLst>
        </pc:spChg>
      </pc:sldChg>
      <pc:sldChg chg="modSp modNotes">
        <pc:chgData name="Bate, Clio" userId="S::cbate@clarku.edu::ab67285a-b65f-411e-a26c-f36a607d0b1e" providerId="AD" clId="Web-{6A07E0FB-D7DC-8A0B-4114-993BACA634CE}" dt="2023-11-29T22:39:24.524" v="769" actId="20577"/>
        <pc:sldMkLst>
          <pc:docMk/>
          <pc:sldMk cId="3299527420" sldId="2278"/>
        </pc:sldMkLst>
        <pc:spChg chg="mod">
          <ac:chgData name="Bate, Clio" userId="S::cbate@clarku.edu::ab67285a-b65f-411e-a26c-f36a607d0b1e" providerId="AD" clId="Web-{6A07E0FB-D7DC-8A0B-4114-993BACA634CE}" dt="2023-11-29T21:42:41.964" v="412" actId="20577"/>
          <ac:spMkLst>
            <pc:docMk/>
            <pc:sldMk cId="3299527420" sldId="2278"/>
            <ac:spMk id="2" creationId="{9AA62619-6BEF-4721-D8BE-448473FB972E}"/>
          </ac:spMkLst>
        </pc:spChg>
        <pc:spChg chg="mod">
          <ac:chgData name="Bate, Clio" userId="S::cbate@clarku.edu::ab67285a-b65f-411e-a26c-f36a607d0b1e" providerId="AD" clId="Web-{6A07E0FB-D7DC-8A0B-4114-993BACA634CE}" dt="2023-11-29T22:19:16.778" v="587" actId="20577"/>
          <ac:spMkLst>
            <pc:docMk/>
            <pc:sldMk cId="3299527420" sldId="2278"/>
            <ac:spMk id="3" creationId="{9E48AA8C-B1C3-5507-1CBE-65FDD09AD580}"/>
          </ac:spMkLst>
        </pc:spChg>
        <pc:spChg chg="mod">
          <ac:chgData name="Bate, Clio" userId="S::cbate@clarku.edu::ab67285a-b65f-411e-a26c-f36a607d0b1e" providerId="AD" clId="Web-{6A07E0FB-D7DC-8A0B-4114-993BACA634CE}" dt="2023-11-29T22:39:24.524" v="769" actId="20577"/>
          <ac:spMkLst>
            <pc:docMk/>
            <pc:sldMk cId="3299527420" sldId="2278"/>
            <ac:spMk id="4" creationId="{EBC3F0E3-4351-A1A1-7E74-3D4930284DE7}"/>
          </ac:spMkLst>
        </pc:spChg>
      </pc:sldChg>
      <pc:sldChg chg="modSp modNotes">
        <pc:chgData name="Bate, Clio" userId="S::cbate@clarku.edu::ab67285a-b65f-411e-a26c-f36a607d0b1e" providerId="AD" clId="Web-{6A07E0FB-D7DC-8A0B-4114-993BACA634CE}" dt="2023-11-29T22:39:40.493" v="777" actId="20577"/>
        <pc:sldMkLst>
          <pc:docMk/>
          <pc:sldMk cId="3847204822" sldId="2279"/>
        </pc:sldMkLst>
        <pc:spChg chg="mod">
          <ac:chgData name="Bate, Clio" userId="S::cbate@clarku.edu::ab67285a-b65f-411e-a26c-f36a607d0b1e" providerId="AD" clId="Web-{6A07E0FB-D7DC-8A0B-4114-993BACA634CE}" dt="2023-11-29T22:39:40.493" v="777" actId="20577"/>
          <ac:spMkLst>
            <pc:docMk/>
            <pc:sldMk cId="3847204822" sldId="2279"/>
            <ac:spMk id="4" creationId="{1F6B367B-2386-B06C-1C9D-B903BE2AA149}"/>
          </ac:spMkLst>
        </pc:spChg>
      </pc:sldChg>
      <pc:sldChg chg="addSp modSp modNotes">
        <pc:chgData name="Bate, Clio" userId="S::cbate@clarku.edu::ab67285a-b65f-411e-a26c-f36a607d0b1e" providerId="AD" clId="Web-{6A07E0FB-D7DC-8A0B-4114-993BACA634CE}" dt="2023-11-29T22:39:16.555" v="767" actId="20577"/>
        <pc:sldMkLst>
          <pc:docMk/>
          <pc:sldMk cId="2354903856" sldId="2280"/>
        </pc:sldMkLst>
        <pc:spChg chg="mod">
          <ac:chgData name="Bate, Clio" userId="S::cbate@clarku.edu::ab67285a-b65f-411e-a26c-f36a607d0b1e" providerId="AD" clId="Web-{6A07E0FB-D7DC-8A0B-4114-993BACA634CE}" dt="2023-11-29T21:54:58.011" v="537" actId="20577"/>
          <ac:spMkLst>
            <pc:docMk/>
            <pc:sldMk cId="2354903856" sldId="2280"/>
            <ac:spMk id="2" creationId="{1A68033A-8680-EE69-2F6F-DDBBC7F01A21}"/>
          </ac:spMkLst>
        </pc:spChg>
        <pc:spChg chg="mod">
          <ac:chgData name="Bate, Clio" userId="S::cbate@clarku.edu::ab67285a-b65f-411e-a26c-f36a607d0b1e" providerId="AD" clId="Web-{6A07E0FB-D7DC-8A0B-4114-993BACA634CE}" dt="2023-11-29T21:49:53.161" v="526" actId="20577"/>
          <ac:spMkLst>
            <pc:docMk/>
            <pc:sldMk cId="2354903856" sldId="2280"/>
            <ac:spMk id="3" creationId="{BEBC3CF6-C4F5-3973-D219-470A32B25BEB}"/>
          </ac:spMkLst>
        </pc:spChg>
        <pc:spChg chg="mod">
          <ac:chgData name="Bate, Clio" userId="S::cbate@clarku.edu::ab67285a-b65f-411e-a26c-f36a607d0b1e" providerId="AD" clId="Web-{6A07E0FB-D7DC-8A0B-4114-993BACA634CE}" dt="2023-11-29T22:39:16.555" v="767" actId="20577"/>
          <ac:spMkLst>
            <pc:docMk/>
            <pc:sldMk cId="2354903856" sldId="2280"/>
            <ac:spMk id="4" creationId="{3E43C8D5-E95E-2EC8-8654-381A756AF017}"/>
          </ac:spMkLst>
        </pc:spChg>
        <pc:picChg chg="add mod">
          <ac:chgData name="Bate, Clio" userId="S::cbate@clarku.edu::ab67285a-b65f-411e-a26c-f36a607d0b1e" providerId="AD" clId="Web-{6A07E0FB-D7DC-8A0B-4114-993BACA634CE}" dt="2023-11-29T21:57:05.358" v="541" actId="1076"/>
          <ac:picMkLst>
            <pc:docMk/>
            <pc:sldMk cId="2354903856" sldId="2280"/>
            <ac:picMk id="8" creationId="{0ECFABE0-92D0-4328-FF6D-91EE8C0BF88B}"/>
          </ac:picMkLst>
        </pc:picChg>
      </pc:sldChg>
      <pc:sldChg chg="modSp">
        <pc:chgData name="Bate, Clio" userId="S::cbate@clarku.edu::ab67285a-b65f-411e-a26c-f36a607d0b1e" providerId="AD" clId="Web-{6A07E0FB-D7DC-8A0B-4114-993BACA634CE}" dt="2023-11-29T22:38:45.773" v="761" actId="20577"/>
        <pc:sldMkLst>
          <pc:docMk/>
          <pc:sldMk cId="792839502" sldId="2281"/>
        </pc:sldMkLst>
        <pc:spChg chg="mod">
          <ac:chgData name="Bate, Clio" userId="S::cbate@clarku.edu::ab67285a-b65f-411e-a26c-f36a607d0b1e" providerId="AD" clId="Web-{6A07E0FB-D7DC-8A0B-4114-993BACA634CE}" dt="2023-11-29T22:38:45.773" v="761" actId="20577"/>
          <ac:spMkLst>
            <pc:docMk/>
            <pc:sldMk cId="792839502" sldId="2281"/>
            <ac:spMk id="4" creationId="{2F3B22EF-4149-4630-CA61-26F6140EFB68}"/>
          </ac:spMkLst>
        </pc:spChg>
      </pc:sldChg>
      <pc:sldChg chg="del">
        <pc:chgData name="Bate, Clio" userId="S::cbate@clarku.edu::ab67285a-b65f-411e-a26c-f36a607d0b1e" providerId="AD" clId="Web-{6A07E0FB-D7DC-8A0B-4114-993BACA634CE}" dt="2023-11-29T21:57:32.702" v="542"/>
        <pc:sldMkLst>
          <pc:docMk/>
          <pc:sldMk cId="3798740829" sldId="2283"/>
        </pc:sldMkLst>
      </pc:sldChg>
      <pc:sldChg chg="modSp modNotes">
        <pc:chgData name="Bate, Clio" userId="S::cbate@clarku.edu::ab67285a-b65f-411e-a26c-f36a607d0b1e" providerId="AD" clId="Web-{6A07E0FB-D7DC-8A0B-4114-993BACA634CE}" dt="2023-11-29T22:39:28.977" v="771" actId="20577"/>
        <pc:sldMkLst>
          <pc:docMk/>
          <pc:sldMk cId="2446888572" sldId="2287"/>
        </pc:sldMkLst>
        <pc:spChg chg="mod">
          <ac:chgData name="Bate, Clio" userId="S::cbate@clarku.edu::ab67285a-b65f-411e-a26c-f36a607d0b1e" providerId="AD" clId="Web-{6A07E0FB-D7DC-8A0B-4114-993BACA634CE}" dt="2023-11-29T22:20:59.858" v="626" actId="20577"/>
          <ac:spMkLst>
            <pc:docMk/>
            <pc:sldMk cId="2446888572" sldId="2287"/>
            <ac:spMk id="3" creationId="{A90578CE-591A-E0E4-C41D-EEC7A96F2183}"/>
          </ac:spMkLst>
        </pc:spChg>
        <pc:spChg chg="mod">
          <ac:chgData name="Bate, Clio" userId="S::cbate@clarku.edu::ab67285a-b65f-411e-a26c-f36a607d0b1e" providerId="AD" clId="Web-{6A07E0FB-D7DC-8A0B-4114-993BACA634CE}" dt="2023-11-29T22:39:28.977" v="771" actId="20577"/>
          <ac:spMkLst>
            <pc:docMk/>
            <pc:sldMk cId="2446888572" sldId="2287"/>
            <ac:spMk id="4" creationId="{D03D7E34-ACCE-8E06-5772-48F04D495858}"/>
          </ac:spMkLst>
        </pc:spChg>
      </pc:sldChg>
      <pc:sldChg chg="modSp modNotes">
        <pc:chgData name="Bate, Clio" userId="S::cbate@clarku.edu::ab67285a-b65f-411e-a26c-f36a607d0b1e" providerId="AD" clId="Web-{6A07E0FB-D7DC-8A0B-4114-993BACA634CE}" dt="2023-11-29T22:39:34.367" v="773" actId="20577"/>
        <pc:sldMkLst>
          <pc:docMk/>
          <pc:sldMk cId="696766400" sldId="2288"/>
        </pc:sldMkLst>
        <pc:spChg chg="mod">
          <ac:chgData name="Bate, Clio" userId="S::cbate@clarku.edu::ab67285a-b65f-411e-a26c-f36a607d0b1e" providerId="AD" clId="Web-{6A07E0FB-D7DC-8A0B-4114-993BACA634CE}" dt="2023-11-29T21:42:35.448" v="411" actId="20577"/>
          <ac:spMkLst>
            <pc:docMk/>
            <pc:sldMk cId="696766400" sldId="2288"/>
            <ac:spMk id="2" creationId="{91BB8619-A687-756F-6CCF-F28AF85AC5AC}"/>
          </ac:spMkLst>
        </pc:spChg>
        <pc:spChg chg="mod">
          <ac:chgData name="Bate, Clio" userId="S::cbate@clarku.edu::ab67285a-b65f-411e-a26c-f36a607d0b1e" providerId="AD" clId="Web-{6A07E0FB-D7DC-8A0B-4114-993BACA634CE}" dt="2023-11-29T22:20:27.530" v="622" actId="20577"/>
          <ac:spMkLst>
            <pc:docMk/>
            <pc:sldMk cId="696766400" sldId="2288"/>
            <ac:spMk id="3" creationId="{CAEBF3A1-2677-E1CA-1FBD-521722908732}"/>
          </ac:spMkLst>
        </pc:spChg>
        <pc:spChg chg="mod">
          <ac:chgData name="Bate, Clio" userId="S::cbate@clarku.edu::ab67285a-b65f-411e-a26c-f36a607d0b1e" providerId="AD" clId="Web-{6A07E0FB-D7DC-8A0B-4114-993BACA634CE}" dt="2023-11-29T22:39:34.367" v="773" actId="20577"/>
          <ac:spMkLst>
            <pc:docMk/>
            <pc:sldMk cId="696766400" sldId="2288"/>
            <ac:spMk id="4" creationId="{5FEC1C9B-3354-2E52-52E1-9B6C19CF1C2D}"/>
          </ac:spMkLst>
        </pc:spChg>
      </pc:sldChg>
      <pc:sldChg chg="modNotes">
        <pc:chgData name="Bate, Clio" userId="S::cbate@clarku.edu::ab67285a-b65f-411e-a26c-f36a607d0b1e" providerId="AD" clId="Web-{6A07E0FB-D7DC-8A0B-4114-993BACA634CE}" dt="2023-11-29T22:34:48.517" v="698"/>
        <pc:sldMkLst>
          <pc:docMk/>
          <pc:sldMk cId="2675319536" sldId="2289"/>
        </pc:sldMkLst>
      </pc:sldChg>
      <pc:sldChg chg="addSp modSp modNotes">
        <pc:chgData name="Bate, Clio" userId="S::cbate@clarku.edu::ab67285a-b65f-411e-a26c-f36a607d0b1e" providerId="AD" clId="Web-{6A07E0FB-D7DC-8A0B-4114-993BACA634CE}" dt="2023-11-29T22:39:46.555" v="779" actId="20577"/>
        <pc:sldMkLst>
          <pc:docMk/>
          <pc:sldMk cId="3237286985" sldId="2290"/>
        </pc:sldMkLst>
        <pc:spChg chg="mod">
          <ac:chgData name="Bate, Clio" userId="S::cbate@clarku.edu::ab67285a-b65f-411e-a26c-f36a607d0b1e" providerId="AD" clId="Web-{6A07E0FB-D7DC-8A0B-4114-993BACA634CE}" dt="2023-11-29T21:42:27.823" v="410" actId="20577"/>
          <ac:spMkLst>
            <pc:docMk/>
            <pc:sldMk cId="3237286985" sldId="2290"/>
            <ac:spMk id="2" creationId="{84C64893-4EC2-26C3-EC69-08B3A6AE6FCC}"/>
          </ac:spMkLst>
        </pc:spChg>
        <pc:spChg chg="add mod">
          <ac:chgData name="Bate, Clio" userId="S::cbate@clarku.edu::ab67285a-b65f-411e-a26c-f36a607d0b1e" providerId="AD" clId="Web-{6A07E0FB-D7DC-8A0B-4114-993BACA634CE}" dt="2023-11-29T20:35:26.937" v="210" actId="20577"/>
          <ac:spMkLst>
            <pc:docMk/>
            <pc:sldMk cId="3237286985" sldId="2290"/>
            <ac:spMk id="3" creationId="{826FD63B-BFD5-29C8-6741-D2DBFCDCF95F}"/>
          </ac:spMkLst>
        </pc:spChg>
        <pc:spChg chg="mod">
          <ac:chgData name="Bate, Clio" userId="S::cbate@clarku.edu::ab67285a-b65f-411e-a26c-f36a607d0b1e" providerId="AD" clId="Web-{6A07E0FB-D7DC-8A0B-4114-993BACA634CE}" dt="2023-11-29T22:39:46.555" v="779" actId="20577"/>
          <ac:spMkLst>
            <pc:docMk/>
            <pc:sldMk cId="3237286985" sldId="2290"/>
            <ac:spMk id="4" creationId="{4C380188-1E1C-808E-59C4-0C3F76A911E9}"/>
          </ac:spMkLst>
        </pc:spChg>
      </pc:sldChg>
      <pc:sldChg chg="modSp">
        <pc:chgData name="Bate, Clio" userId="S::cbate@clarku.edu::ab67285a-b65f-411e-a26c-f36a607d0b1e" providerId="AD" clId="Web-{6A07E0FB-D7DC-8A0B-4114-993BACA634CE}" dt="2023-11-29T22:39:02.945" v="764" actId="20577"/>
        <pc:sldMkLst>
          <pc:docMk/>
          <pc:sldMk cId="3194278143" sldId="2291"/>
        </pc:sldMkLst>
        <pc:spChg chg="mod">
          <ac:chgData name="Bate, Clio" userId="S::cbate@clarku.edu::ab67285a-b65f-411e-a26c-f36a607d0b1e" providerId="AD" clId="Web-{6A07E0FB-D7DC-8A0B-4114-993BACA634CE}" dt="2023-11-29T22:34:25.017" v="686" actId="20577"/>
          <ac:spMkLst>
            <pc:docMk/>
            <pc:sldMk cId="3194278143" sldId="2291"/>
            <ac:spMk id="3" creationId="{BFAA41CB-3E84-84EF-4267-C4EEB9A5F572}"/>
          </ac:spMkLst>
        </pc:spChg>
        <pc:spChg chg="mod">
          <ac:chgData name="Bate, Clio" userId="S::cbate@clarku.edu::ab67285a-b65f-411e-a26c-f36a607d0b1e" providerId="AD" clId="Web-{6A07E0FB-D7DC-8A0B-4114-993BACA634CE}" dt="2023-11-29T22:39:02.945" v="764" actId="20577"/>
          <ac:spMkLst>
            <pc:docMk/>
            <pc:sldMk cId="3194278143" sldId="2291"/>
            <ac:spMk id="4" creationId="{00261015-BC12-F649-97E1-005E8E0CAA06}"/>
          </ac:spMkLst>
        </pc:spChg>
      </pc:sldChg>
      <pc:sldChg chg="addSp delSp modSp modNotes">
        <pc:chgData name="Bate, Clio" userId="S::cbate@clarku.edu::ab67285a-b65f-411e-a26c-f36a607d0b1e" providerId="AD" clId="Web-{6A07E0FB-D7DC-8A0B-4114-993BACA634CE}" dt="2023-11-29T22:38:02.412" v="755" actId="20577"/>
        <pc:sldMkLst>
          <pc:docMk/>
          <pc:sldMk cId="2696124403" sldId="2292"/>
        </pc:sldMkLst>
        <pc:spChg chg="mod">
          <ac:chgData name="Bate, Clio" userId="S::cbate@clarku.edu::ab67285a-b65f-411e-a26c-f36a607d0b1e" providerId="AD" clId="Web-{6A07E0FB-D7DC-8A0B-4114-993BACA634CE}" dt="2023-11-29T21:42:20.213" v="409" actId="20577"/>
          <ac:spMkLst>
            <pc:docMk/>
            <pc:sldMk cId="2696124403" sldId="2292"/>
            <ac:spMk id="2" creationId="{52580309-D80C-F7F1-55DF-4729BFC7D1FB}"/>
          </ac:spMkLst>
        </pc:spChg>
        <pc:spChg chg="del">
          <ac:chgData name="Bate, Clio" userId="S::cbate@clarku.edu::ab67285a-b65f-411e-a26c-f36a607d0b1e" providerId="AD" clId="Web-{6A07E0FB-D7DC-8A0B-4114-993BACA634CE}" dt="2023-11-29T19:45:19.087" v="0"/>
          <ac:spMkLst>
            <pc:docMk/>
            <pc:sldMk cId="2696124403" sldId="2292"/>
            <ac:spMk id="3" creationId="{B9E72130-349E-5539-E3CC-96E507922415}"/>
          </ac:spMkLst>
        </pc:spChg>
        <pc:spChg chg="mod">
          <ac:chgData name="Bate, Clio" userId="S::cbate@clarku.edu::ab67285a-b65f-411e-a26c-f36a607d0b1e" providerId="AD" clId="Web-{6A07E0FB-D7DC-8A0B-4114-993BACA634CE}" dt="2023-11-29T22:38:02.412" v="755" actId="20577"/>
          <ac:spMkLst>
            <pc:docMk/>
            <pc:sldMk cId="2696124403" sldId="2292"/>
            <ac:spMk id="4" creationId="{F70E2289-10CF-04DE-F19C-49B59593A137}"/>
          </ac:spMkLst>
        </pc:spChg>
        <pc:spChg chg="add mod">
          <ac:chgData name="Bate, Clio" userId="S::cbate@clarku.edu::ab67285a-b65f-411e-a26c-f36a607d0b1e" providerId="AD" clId="Web-{6A07E0FB-D7DC-8A0B-4114-993BACA634CE}" dt="2023-11-29T19:48:13.293" v="78" actId="20577"/>
          <ac:spMkLst>
            <pc:docMk/>
            <pc:sldMk cId="2696124403" sldId="2292"/>
            <ac:spMk id="7" creationId="{DCA5AE30-78D3-27CB-51D0-8434B8F522AB}"/>
          </ac:spMkLst>
        </pc:spChg>
        <pc:spChg chg="add mod">
          <ac:chgData name="Bate, Clio" userId="S::cbate@clarku.edu::ab67285a-b65f-411e-a26c-f36a607d0b1e" providerId="AD" clId="Web-{6A07E0FB-D7DC-8A0B-4114-993BACA634CE}" dt="2023-11-29T19:48:26.747" v="89" actId="20577"/>
          <ac:spMkLst>
            <pc:docMk/>
            <pc:sldMk cId="2696124403" sldId="2292"/>
            <ac:spMk id="8" creationId="{236C89C3-900C-4BF3-1E52-FE718837A57D}"/>
          </ac:spMkLst>
        </pc:spChg>
        <pc:spChg chg="add del mod">
          <ac:chgData name="Bate, Clio" userId="S::cbate@clarku.edu::ab67285a-b65f-411e-a26c-f36a607d0b1e" providerId="AD" clId="Web-{6A07E0FB-D7DC-8A0B-4114-993BACA634CE}" dt="2023-11-29T20:14:13.643" v="99"/>
          <ac:spMkLst>
            <pc:docMk/>
            <pc:sldMk cId="2696124403" sldId="2292"/>
            <ac:spMk id="9" creationId="{708B0062-8D51-EB31-3D75-A33718B6FFC9}"/>
          </ac:spMkLst>
        </pc:spChg>
        <pc:spChg chg="add del mod">
          <ac:chgData name="Bate, Clio" userId="S::cbate@clarku.edu::ab67285a-b65f-411e-a26c-f36a607d0b1e" providerId="AD" clId="Web-{6A07E0FB-D7DC-8A0B-4114-993BACA634CE}" dt="2023-11-29T20:35:48.344" v="214"/>
          <ac:spMkLst>
            <pc:docMk/>
            <pc:sldMk cId="2696124403" sldId="2292"/>
            <ac:spMk id="12" creationId="{146D5F71-FEFA-F290-C349-7CF1AEDF0A98}"/>
          </ac:spMkLst>
        </pc:spChg>
        <pc:picChg chg="add mod">
          <ac:chgData name="Bate, Clio" userId="S::cbate@clarku.edu::ab67285a-b65f-411e-a26c-f36a607d0b1e" providerId="AD" clId="Web-{6A07E0FB-D7DC-8A0B-4114-993BACA634CE}" dt="2023-11-29T20:11:55.046" v="97" actId="1076"/>
          <ac:picMkLst>
            <pc:docMk/>
            <pc:sldMk cId="2696124403" sldId="2292"/>
            <ac:picMk id="3" creationId="{450A2374-9096-2C9B-F8CB-AB8E16C4094E}"/>
          </ac:picMkLst>
        </pc:picChg>
        <pc:picChg chg="add del mod ord">
          <ac:chgData name="Bate, Clio" userId="S::cbate@clarku.edu::ab67285a-b65f-411e-a26c-f36a607d0b1e" providerId="AD" clId="Web-{6A07E0FB-D7DC-8A0B-4114-993BACA634CE}" dt="2023-11-29T20:14:12.596" v="98"/>
          <ac:picMkLst>
            <pc:docMk/>
            <pc:sldMk cId="2696124403" sldId="2292"/>
            <ac:picMk id="5" creationId="{409E9CC6-648E-B87F-3FD7-37B4E1CB43E6}"/>
          </ac:picMkLst>
        </pc:picChg>
        <pc:picChg chg="add mod ord">
          <ac:chgData name="Bate, Clio" userId="S::cbate@clarku.edu::ab67285a-b65f-411e-a26c-f36a607d0b1e" providerId="AD" clId="Web-{6A07E0FB-D7DC-8A0B-4114-993BACA634CE}" dt="2023-11-29T20:14:25.081" v="103"/>
          <ac:picMkLst>
            <pc:docMk/>
            <pc:sldMk cId="2696124403" sldId="2292"/>
            <ac:picMk id="10" creationId="{37FED5C5-0D13-8580-20A7-91B685488209}"/>
          </ac:picMkLst>
        </pc:picChg>
        <pc:picChg chg="add mod">
          <ac:chgData name="Bate, Clio" userId="S::cbate@clarku.edu::ab67285a-b65f-411e-a26c-f36a607d0b1e" providerId="AD" clId="Web-{6A07E0FB-D7DC-8A0B-4114-993BACA634CE}" dt="2023-11-29T20:20:41.511" v="116" actId="1076"/>
          <ac:picMkLst>
            <pc:docMk/>
            <pc:sldMk cId="2696124403" sldId="2292"/>
            <ac:picMk id="11" creationId="{A7864541-01F2-5033-B1A1-02EAFBA4D625}"/>
          </ac:picMkLst>
        </pc:picChg>
        <pc:picChg chg="add mod">
          <ac:chgData name="Bate, Clio" userId="S::cbate@clarku.edu::ab67285a-b65f-411e-a26c-f36a607d0b1e" providerId="AD" clId="Web-{6A07E0FB-D7DC-8A0B-4114-993BACA634CE}" dt="2023-11-29T21:08:34.528" v="321" actId="1076"/>
          <ac:picMkLst>
            <pc:docMk/>
            <pc:sldMk cId="2696124403" sldId="2292"/>
            <ac:picMk id="13" creationId="{18408C63-FED5-D973-1192-DF9BD0064BC8}"/>
          </ac:picMkLst>
        </pc:picChg>
      </pc:sldChg>
      <pc:sldChg chg="del">
        <pc:chgData name="Bate, Clio" userId="S::cbate@clarku.edu::ab67285a-b65f-411e-a26c-f36a607d0b1e" providerId="AD" clId="Web-{6A07E0FB-D7DC-8A0B-4114-993BACA634CE}" dt="2023-11-29T20:20:49.715" v="117"/>
        <pc:sldMkLst>
          <pc:docMk/>
          <pc:sldMk cId="3061115038" sldId="2293"/>
        </pc:sldMkLst>
      </pc:sldChg>
      <pc:sldChg chg="addSp delSp modSp add replId modNotes">
        <pc:chgData name="Bate, Clio" userId="S::cbate@clarku.edu::ab67285a-b65f-411e-a26c-f36a607d0b1e" providerId="AD" clId="Web-{6A07E0FB-D7DC-8A0B-4114-993BACA634CE}" dt="2023-11-29T22:38:08.803" v="756" actId="20577"/>
        <pc:sldMkLst>
          <pc:docMk/>
          <pc:sldMk cId="3838763646" sldId="2293"/>
        </pc:sldMkLst>
        <pc:spChg chg="mod">
          <ac:chgData name="Bate, Clio" userId="S::cbate@clarku.edu::ab67285a-b65f-411e-a26c-f36a607d0b1e" providerId="AD" clId="Web-{6A07E0FB-D7DC-8A0B-4114-993BACA634CE}" dt="2023-11-29T21:42:13.229" v="408" actId="20577"/>
          <ac:spMkLst>
            <pc:docMk/>
            <pc:sldMk cId="3838763646" sldId="2293"/>
            <ac:spMk id="2" creationId="{84C64893-4EC2-26C3-EC69-08B3A6AE6FCC}"/>
          </ac:spMkLst>
        </pc:spChg>
        <pc:spChg chg="mod">
          <ac:chgData name="Bate, Clio" userId="S::cbate@clarku.edu::ab67285a-b65f-411e-a26c-f36a607d0b1e" providerId="AD" clId="Web-{6A07E0FB-D7DC-8A0B-4114-993BACA634CE}" dt="2023-11-29T22:03:22.398" v="550" actId="20577"/>
          <ac:spMkLst>
            <pc:docMk/>
            <pc:sldMk cId="3838763646" sldId="2293"/>
            <ac:spMk id="3" creationId="{826FD63B-BFD5-29C8-6741-D2DBFCDCF95F}"/>
          </ac:spMkLst>
        </pc:spChg>
        <pc:spChg chg="mod">
          <ac:chgData name="Bate, Clio" userId="S::cbate@clarku.edu::ab67285a-b65f-411e-a26c-f36a607d0b1e" providerId="AD" clId="Web-{6A07E0FB-D7DC-8A0B-4114-993BACA634CE}" dt="2023-11-29T22:38:08.803" v="756" actId="20577"/>
          <ac:spMkLst>
            <pc:docMk/>
            <pc:sldMk cId="3838763646" sldId="2293"/>
            <ac:spMk id="4" creationId="{4C380188-1E1C-808E-59C4-0C3F76A911E9}"/>
          </ac:spMkLst>
        </pc:spChg>
        <pc:spChg chg="add del mod">
          <ac:chgData name="Bate, Clio" userId="S::cbate@clarku.edu::ab67285a-b65f-411e-a26c-f36a607d0b1e" providerId="AD" clId="Web-{6A07E0FB-D7DC-8A0B-4114-993BACA634CE}" dt="2023-11-29T20:36:15.235" v="220"/>
          <ac:spMkLst>
            <pc:docMk/>
            <pc:sldMk cId="3838763646" sldId="2293"/>
            <ac:spMk id="9" creationId="{17F7AA6E-C40B-DA99-AEE9-22D1FD098D28}"/>
          </ac:spMkLst>
        </pc:spChg>
        <pc:picChg chg="del">
          <ac:chgData name="Bate, Clio" userId="S::cbate@clarku.edu::ab67285a-b65f-411e-a26c-f36a607d0b1e" providerId="AD" clId="Web-{6A07E0FB-D7DC-8A0B-4114-993BACA634CE}" dt="2023-11-29T20:36:16.079" v="221"/>
          <ac:picMkLst>
            <pc:docMk/>
            <pc:sldMk cId="3838763646" sldId="2293"/>
            <ac:picMk id="7" creationId="{86F91C72-8388-3E20-EA58-951B65848916}"/>
          </ac:picMkLst>
        </pc:picChg>
        <pc:picChg chg="del">
          <ac:chgData name="Bate, Clio" userId="S::cbate@clarku.edu::ab67285a-b65f-411e-a26c-f36a607d0b1e" providerId="AD" clId="Web-{6A07E0FB-D7DC-8A0B-4114-993BACA634CE}" dt="2023-11-29T20:36:21.110" v="222"/>
          <ac:picMkLst>
            <pc:docMk/>
            <pc:sldMk cId="3838763646" sldId="2293"/>
            <ac:picMk id="8" creationId="{9A5B5118-38E4-5D0D-5412-09AFF5FB8291}"/>
          </ac:picMkLst>
        </pc:picChg>
        <pc:picChg chg="add mod">
          <ac:chgData name="Bate, Clio" userId="S::cbate@clarku.edu::ab67285a-b65f-411e-a26c-f36a607d0b1e" providerId="AD" clId="Web-{6A07E0FB-D7DC-8A0B-4114-993BACA634CE}" dt="2023-11-29T20:58:07.186" v="280" actId="1076"/>
          <ac:picMkLst>
            <pc:docMk/>
            <pc:sldMk cId="3838763646" sldId="2293"/>
            <ac:picMk id="10" creationId="{8072D452-F738-FC23-1862-6AB22C087F25}"/>
          </ac:picMkLst>
        </pc:picChg>
        <pc:picChg chg="del">
          <ac:chgData name="Bate, Clio" userId="S::cbate@clarku.edu::ab67285a-b65f-411e-a26c-f36a607d0b1e" providerId="AD" clId="Web-{6A07E0FB-D7DC-8A0B-4114-993BACA634CE}" dt="2023-11-29T20:36:10.782" v="218"/>
          <ac:picMkLst>
            <pc:docMk/>
            <pc:sldMk cId="3838763646" sldId="2293"/>
            <ac:picMk id="11" creationId="{D8DC83F9-27F1-F001-8C6C-E5514069378C}"/>
          </ac:picMkLst>
        </pc:picChg>
        <pc:picChg chg="del">
          <ac:chgData name="Bate, Clio" userId="S::cbate@clarku.edu::ab67285a-b65f-411e-a26c-f36a607d0b1e" providerId="AD" clId="Web-{6A07E0FB-D7DC-8A0B-4114-993BACA634CE}" dt="2023-11-29T20:36:22.001" v="223"/>
          <ac:picMkLst>
            <pc:docMk/>
            <pc:sldMk cId="3838763646" sldId="2293"/>
            <ac:picMk id="14" creationId="{A9A7358A-4781-562B-5F2D-AF458C9034FE}"/>
          </ac:picMkLst>
        </pc:picChg>
        <pc:picChg chg="add mod">
          <ac:chgData name="Bate, Clio" userId="S::cbate@clarku.edu::ab67285a-b65f-411e-a26c-f36a607d0b1e" providerId="AD" clId="Web-{6A07E0FB-D7DC-8A0B-4114-993BACA634CE}" dt="2023-11-29T20:58:33.155" v="283" actId="1076"/>
          <ac:picMkLst>
            <pc:docMk/>
            <pc:sldMk cId="3838763646" sldId="2293"/>
            <ac:picMk id="15" creationId="{ACA42F20-4686-B7C4-1292-F1032B03B80A}"/>
          </ac:picMkLst>
        </pc:picChg>
        <pc:picChg chg="add mod">
          <ac:chgData name="Bate, Clio" userId="S::cbate@clarku.edu::ab67285a-b65f-411e-a26c-f36a607d0b1e" providerId="AD" clId="Web-{6A07E0FB-D7DC-8A0B-4114-993BACA634CE}" dt="2023-11-29T20:58:33.171" v="284" actId="1076"/>
          <ac:picMkLst>
            <pc:docMk/>
            <pc:sldMk cId="3838763646" sldId="2293"/>
            <ac:picMk id="17" creationId="{8901F726-FC7D-A33D-EC67-01D4613993BE}"/>
          </ac:picMkLst>
        </pc:picChg>
      </pc:sldChg>
      <pc:sldChg chg="addSp delSp modSp add ord replId modNotes">
        <pc:chgData name="Bate, Clio" userId="S::cbate@clarku.edu::ab67285a-b65f-411e-a26c-f36a607d0b1e" providerId="AD" clId="Web-{6A07E0FB-D7DC-8A0B-4114-993BACA634CE}" dt="2023-11-29T22:38:30.179" v="758" actId="20577"/>
        <pc:sldMkLst>
          <pc:docMk/>
          <pc:sldMk cId="2502903566" sldId="2294"/>
        </pc:sldMkLst>
        <pc:spChg chg="mod">
          <ac:chgData name="Bate, Clio" userId="S::cbate@clarku.edu::ab67285a-b65f-411e-a26c-f36a607d0b1e" providerId="AD" clId="Web-{6A07E0FB-D7DC-8A0B-4114-993BACA634CE}" dt="2023-11-29T21:42:02.900" v="407" actId="20577"/>
          <ac:spMkLst>
            <pc:docMk/>
            <pc:sldMk cId="2502903566" sldId="2294"/>
            <ac:spMk id="2" creationId="{52580309-D80C-F7F1-55DF-4729BFC7D1FB}"/>
          </ac:spMkLst>
        </pc:spChg>
        <pc:spChg chg="mod">
          <ac:chgData name="Bate, Clio" userId="S::cbate@clarku.edu::ab67285a-b65f-411e-a26c-f36a607d0b1e" providerId="AD" clId="Web-{6A07E0FB-D7DC-8A0B-4114-993BACA634CE}" dt="2023-11-29T22:38:30.179" v="758" actId="20577"/>
          <ac:spMkLst>
            <pc:docMk/>
            <pc:sldMk cId="2502903566" sldId="2294"/>
            <ac:spMk id="4" creationId="{F70E2289-10CF-04DE-F19C-49B59593A137}"/>
          </ac:spMkLst>
        </pc:spChg>
        <pc:spChg chg="add del mod">
          <ac:chgData name="Bate, Clio" userId="S::cbate@clarku.edu::ab67285a-b65f-411e-a26c-f36a607d0b1e" providerId="AD" clId="Web-{6A07E0FB-D7DC-8A0B-4114-993BACA634CE}" dt="2023-11-29T21:00:05.673" v="304"/>
          <ac:spMkLst>
            <pc:docMk/>
            <pc:sldMk cId="2502903566" sldId="2294"/>
            <ac:spMk id="6" creationId="{1A5BD52D-1435-C145-0C4E-8B961D81A9B5}"/>
          </ac:spMkLst>
        </pc:spChg>
        <pc:picChg chg="del">
          <ac:chgData name="Bate, Clio" userId="S::cbate@clarku.edu::ab67285a-b65f-411e-a26c-f36a607d0b1e" providerId="AD" clId="Web-{6A07E0FB-D7DC-8A0B-4114-993BACA634CE}" dt="2023-11-29T21:00:07.610" v="306"/>
          <ac:picMkLst>
            <pc:docMk/>
            <pc:sldMk cId="2502903566" sldId="2294"/>
            <ac:picMk id="3" creationId="{450A2374-9096-2C9B-F8CB-AB8E16C4094E}"/>
          </ac:picMkLst>
        </pc:picChg>
        <pc:picChg chg="add mod">
          <ac:chgData name="Bate, Clio" userId="S::cbate@clarku.edu::ab67285a-b65f-411e-a26c-f36a607d0b1e" providerId="AD" clId="Web-{6A07E0FB-D7DC-8A0B-4114-993BACA634CE}" dt="2023-11-29T21:19:57.902" v="353" actId="1076"/>
          <ac:picMkLst>
            <pc:docMk/>
            <pc:sldMk cId="2502903566" sldId="2294"/>
            <ac:picMk id="9" creationId="{66C1E765-766F-8AEB-936E-74BAB32554D9}"/>
          </ac:picMkLst>
        </pc:picChg>
        <pc:picChg chg="del">
          <ac:chgData name="Bate, Clio" userId="S::cbate@clarku.edu::ab67285a-b65f-411e-a26c-f36a607d0b1e" providerId="AD" clId="Web-{6A07E0FB-D7DC-8A0B-4114-993BACA634CE}" dt="2023-11-29T21:00:01.735" v="303"/>
          <ac:picMkLst>
            <pc:docMk/>
            <pc:sldMk cId="2502903566" sldId="2294"/>
            <ac:picMk id="10" creationId="{37FED5C5-0D13-8580-20A7-91B685488209}"/>
          </ac:picMkLst>
        </pc:picChg>
        <pc:picChg chg="del">
          <ac:chgData name="Bate, Clio" userId="S::cbate@clarku.edu::ab67285a-b65f-411e-a26c-f36a607d0b1e" providerId="AD" clId="Web-{6A07E0FB-D7DC-8A0B-4114-993BACA634CE}" dt="2023-11-29T21:00:06.626" v="305"/>
          <ac:picMkLst>
            <pc:docMk/>
            <pc:sldMk cId="2502903566" sldId="2294"/>
            <ac:picMk id="11" creationId="{A7864541-01F2-5033-B1A1-02EAFBA4D625}"/>
          </ac:picMkLst>
        </pc:picChg>
        <pc:picChg chg="add mod">
          <ac:chgData name="Bate, Clio" userId="S::cbate@clarku.edu::ab67285a-b65f-411e-a26c-f36a607d0b1e" providerId="AD" clId="Web-{6A07E0FB-D7DC-8A0B-4114-993BACA634CE}" dt="2023-11-29T21:21:03.107" v="356" actId="14100"/>
          <ac:picMkLst>
            <pc:docMk/>
            <pc:sldMk cId="2502903566" sldId="2294"/>
            <ac:picMk id="12" creationId="{170CCD1C-3DA8-B44A-35F3-923EB575479F}"/>
          </ac:picMkLst>
        </pc:picChg>
        <pc:picChg chg="add mod">
          <ac:chgData name="Bate, Clio" userId="S::cbate@clarku.edu::ab67285a-b65f-411e-a26c-f36a607d0b1e" providerId="AD" clId="Web-{6A07E0FB-D7DC-8A0B-4114-993BACA634CE}" dt="2023-11-29T21:25:42.707" v="361" actId="14100"/>
          <ac:picMkLst>
            <pc:docMk/>
            <pc:sldMk cId="2502903566" sldId="2294"/>
            <ac:picMk id="13" creationId="{3E031CD8-32D1-D062-760E-15F3E8F62F42}"/>
          </ac:picMkLst>
        </pc:picChg>
        <pc:picChg chg="add mod">
          <ac:chgData name="Bate, Clio" userId="S::cbate@clarku.edu::ab67285a-b65f-411e-a26c-f36a607d0b1e" providerId="AD" clId="Web-{6A07E0FB-D7DC-8A0B-4114-993BACA634CE}" dt="2023-11-29T21:28:33.226" v="364" actId="14100"/>
          <ac:picMkLst>
            <pc:docMk/>
            <pc:sldMk cId="2502903566" sldId="2294"/>
            <ac:picMk id="14" creationId="{375A39D5-7E76-6BAB-2360-55F64F722FBC}"/>
          </ac:picMkLst>
        </pc:picChg>
      </pc:sldChg>
      <pc:sldChg chg="addSp delSp modSp new del">
        <pc:chgData name="Bate, Clio" userId="S::cbate@clarku.edu::ab67285a-b65f-411e-a26c-f36a607d0b1e" providerId="AD" clId="Web-{6A07E0FB-D7DC-8A0B-4114-993BACA634CE}" dt="2023-11-29T21:35:44.517" v="406"/>
        <pc:sldMkLst>
          <pc:docMk/>
          <pc:sldMk cId="4162244655" sldId="2295"/>
        </pc:sldMkLst>
        <pc:spChg chg="del">
          <ac:chgData name="Bate, Clio" userId="S::cbate@clarku.edu::ab67285a-b65f-411e-a26c-f36a607d0b1e" providerId="AD" clId="Web-{6A07E0FB-D7DC-8A0B-4114-993BACA634CE}" dt="2023-11-29T21:02:35.020" v="308"/>
          <ac:spMkLst>
            <pc:docMk/>
            <pc:sldMk cId="4162244655" sldId="2295"/>
            <ac:spMk id="3" creationId="{39626F03-BC20-0ED5-5472-60588E2683BA}"/>
          </ac:spMkLst>
        </pc:spChg>
        <pc:picChg chg="add mod ord">
          <ac:chgData name="Bate, Clio" userId="S::cbate@clarku.edu::ab67285a-b65f-411e-a26c-f36a607d0b1e" providerId="AD" clId="Web-{6A07E0FB-D7DC-8A0B-4114-993BACA634CE}" dt="2023-11-29T21:03:00.817" v="317" actId="1076"/>
          <ac:picMkLst>
            <pc:docMk/>
            <pc:sldMk cId="4162244655" sldId="2295"/>
            <ac:picMk id="5" creationId="{75830F1F-BFA6-C1BE-380A-710D98BE744E}"/>
          </ac:picMkLst>
        </pc:picChg>
        <pc:picChg chg="add mod">
          <ac:chgData name="Bate, Clio" userId="S::cbate@clarku.edu::ab67285a-b65f-411e-a26c-f36a607d0b1e" providerId="AD" clId="Web-{6A07E0FB-D7DC-8A0B-4114-993BACA634CE}" dt="2023-11-29T21:06:02.337" v="318" actId="1076"/>
          <ac:picMkLst>
            <pc:docMk/>
            <pc:sldMk cId="4162244655" sldId="2295"/>
            <ac:picMk id="6" creationId="{50BA4D37-94E8-0D61-2D86-C8A0FBD67C30}"/>
          </ac:picMkLst>
        </pc:picChg>
      </pc:sldChg>
      <pc:sldChg chg="modSp">
        <pc:chgData name="Bate, Clio" userId="S::cbate@clarku.edu::ab67285a-b65f-411e-a26c-f36a607d0b1e" providerId="AD" clId="Web-{6A07E0FB-D7DC-8A0B-4114-993BACA634CE}" dt="2023-11-29T22:38:58.945" v="763" actId="20577"/>
        <pc:sldMkLst>
          <pc:docMk/>
          <pc:sldMk cId="3100509496" sldId="2296"/>
        </pc:sldMkLst>
        <pc:spChg chg="mod">
          <ac:chgData name="Bate, Clio" userId="S::cbate@clarku.edu::ab67285a-b65f-411e-a26c-f36a607d0b1e" providerId="AD" clId="Web-{6A07E0FB-D7DC-8A0B-4114-993BACA634CE}" dt="2023-11-29T22:38:58.945" v="763" actId="20577"/>
          <ac:spMkLst>
            <pc:docMk/>
            <pc:sldMk cId="3100509496" sldId="2296"/>
            <ac:spMk id="4" creationId="{B0252AB7-FA8A-6867-97F3-3E928951069E}"/>
          </ac:spMkLst>
        </pc:spChg>
      </pc:sldChg>
      <pc:sldChg chg="modSp modNotes">
        <pc:chgData name="Bate, Clio" userId="S::cbate@clarku.edu::ab67285a-b65f-411e-a26c-f36a607d0b1e" providerId="AD" clId="Web-{6A07E0FB-D7DC-8A0B-4114-993BACA634CE}" dt="2023-11-29T22:38:35.085" v="759" actId="20577"/>
        <pc:sldMkLst>
          <pc:docMk/>
          <pc:sldMk cId="3407090521" sldId="2297"/>
        </pc:sldMkLst>
        <pc:spChg chg="mod">
          <ac:chgData name="Bate, Clio" userId="S::cbate@clarku.edu::ab67285a-b65f-411e-a26c-f36a607d0b1e" providerId="AD" clId="Web-{6A07E0FB-D7DC-8A0B-4114-993BACA634CE}" dt="2023-11-29T21:32:25.185" v="368" actId="1076"/>
          <ac:spMkLst>
            <pc:docMk/>
            <pc:sldMk cId="3407090521" sldId="2297"/>
            <ac:spMk id="2" creationId="{F7FC5631-2D39-C782-BC65-A1ACCBDCBDCA}"/>
          </ac:spMkLst>
        </pc:spChg>
        <pc:spChg chg="mod">
          <ac:chgData name="Bate, Clio" userId="S::cbate@clarku.edu::ab67285a-b65f-411e-a26c-f36a607d0b1e" providerId="AD" clId="Web-{6A07E0FB-D7DC-8A0B-4114-993BACA634CE}" dt="2023-11-29T22:38:35.085" v="759" actId="20577"/>
          <ac:spMkLst>
            <pc:docMk/>
            <pc:sldMk cId="3407090521" sldId="2297"/>
            <ac:spMk id="4" creationId="{26F392AA-24AB-A8BA-B98B-B64C4F9442BB}"/>
          </ac:spMkLst>
        </pc:spChg>
        <pc:picChg chg="mod">
          <ac:chgData name="Bate, Clio" userId="S::cbate@clarku.edu::ab67285a-b65f-411e-a26c-f36a607d0b1e" providerId="AD" clId="Web-{6A07E0FB-D7DC-8A0B-4114-993BACA634CE}" dt="2023-11-29T21:33:14.451" v="380" actId="14100"/>
          <ac:picMkLst>
            <pc:docMk/>
            <pc:sldMk cId="3407090521" sldId="2297"/>
            <ac:picMk id="5" creationId="{C0730465-A1E1-8731-B8B3-6A5C90333705}"/>
          </ac:picMkLst>
        </pc:picChg>
        <pc:picChg chg="mod">
          <ac:chgData name="Bate, Clio" userId="S::cbate@clarku.edu::ab67285a-b65f-411e-a26c-f36a607d0b1e" providerId="AD" clId="Web-{6A07E0FB-D7DC-8A0B-4114-993BACA634CE}" dt="2023-11-29T21:33:17.404" v="381" actId="14100"/>
          <ac:picMkLst>
            <pc:docMk/>
            <pc:sldMk cId="3407090521" sldId="2297"/>
            <ac:picMk id="6" creationId="{2FC3CF38-6C5A-7B46-98A7-17D59BCE8C57}"/>
          </ac:picMkLst>
        </pc:picChg>
      </pc:sldChg>
      <pc:sldChg chg="addSp delSp modSp add replId modNotes">
        <pc:chgData name="Bate, Clio" userId="S::cbate@clarku.edu::ab67285a-b65f-411e-a26c-f36a607d0b1e" providerId="AD" clId="Web-{6A07E0FB-D7DC-8A0B-4114-993BACA634CE}" dt="2023-11-29T22:38:40.194" v="760" actId="20577"/>
        <pc:sldMkLst>
          <pc:docMk/>
          <pc:sldMk cId="233545062" sldId="2298"/>
        </pc:sldMkLst>
        <pc:spChg chg="add del mod">
          <ac:chgData name="Bate, Clio" userId="S::cbate@clarku.edu::ab67285a-b65f-411e-a26c-f36a607d0b1e" providerId="AD" clId="Web-{6A07E0FB-D7DC-8A0B-4114-993BACA634CE}" dt="2023-11-29T21:53:28.009" v="528" actId="20577"/>
          <ac:spMkLst>
            <pc:docMk/>
            <pc:sldMk cId="233545062" sldId="2298"/>
            <ac:spMk id="2" creationId="{F7FC5631-2D39-C782-BC65-A1ACCBDCBDCA}"/>
          </ac:spMkLst>
        </pc:spChg>
        <pc:spChg chg="mod">
          <ac:chgData name="Bate, Clio" userId="S::cbate@clarku.edu::ab67285a-b65f-411e-a26c-f36a607d0b1e" providerId="AD" clId="Web-{6A07E0FB-D7DC-8A0B-4114-993BACA634CE}" dt="2023-11-29T22:38:40.194" v="760" actId="20577"/>
          <ac:spMkLst>
            <pc:docMk/>
            <pc:sldMk cId="233545062" sldId="2298"/>
            <ac:spMk id="4" creationId="{26F392AA-24AB-A8BA-B98B-B64C4F9442BB}"/>
          </ac:spMkLst>
        </pc:spChg>
        <pc:spChg chg="add del mod">
          <ac:chgData name="Bate, Clio" userId="S::cbate@clarku.edu::ab67285a-b65f-411e-a26c-f36a607d0b1e" providerId="AD" clId="Web-{6A07E0FB-D7DC-8A0B-4114-993BACA634CE}" dt="2023-11-29T21:34:44.203" v="397"/>
          <ac:spMkLst>
            <pc:docMk/>
            <pc:sldMk cId="233545062" sldId="2298"/>
            <ac:spMk id="11" creationId="{E6CF63E6-2F5A-E059-B512-F01DF426C2C6}"/>
          </ac:spMkLst>
        </pc:spChg>
        <pc:spChg chg="add del mod">
          <ac:chgData name="Bate, Clio" userId="S::cbate@clarku.edu::ab67285a-b65f-411e-a26c-f36a607d0b1e" providerId="AD" clId="Web-{6A07E0FB-D7DC-8A0B-4114-993BACA634CE}" dt="2023-11-29T21:35:05.798" v="399"/>
          <ac:spMkLst>
            <pc:docMk/>
            <pc:sldMk cId="233545062" sldId="2298"/>
            <ac:spMk id="13" creationId="{28641D47-1E12-55BF-AEAB-16CF23BAC503}"/>
          </ac:spMkLst>
        </pc:spChg>
        <pc:picChg chg="del">
          <ac:chgData name="Bate, Clio" userId="S::cbate@clarku.edu::ab67285a-b65f-411e-a26c-f36a607d0b1e" providerId="AD" clId="Web-{6A07E0FB-D7DC-8A0B-4114-993BACA634CE}" dt="2023-11-29T21:34:29.266" v="394"/>
          <ac:picMkLst>
            <pc:docMk/>
            <pc:sldMk cId="233545062" sldId="2298"/>
            <ac:picMk id="5" creationId="{C0730465-A1E1-8731-B8B3-6A5C90333705}"/>
          </ac:picMkLst>
        </pc:picChg>
        <pc:picChg chg="del">
          <ac:chgData name="Bate, Clio" userId="S::cbate@clarku.edu::ab67285a-b65f-411e-a26c-f36a607d0b1e" providerId="AD" clId="Web-{6A07E0FB-D7DC-8A0B-4114-993BACA634CE}" dt="2023-11-29T21:34:02.609" v="391"/>
          <ac:picMkLst>
            <pc:docMk/>
            <pc:sldMk cId="233545062" sldId="2298"/>
            <ac:picMk id="6" creationId="{2FC3CF38-6C5A-7B46-98A7-17D59BCE8C57}"/>
          </ac:picMkLst>
        </pc:picChg>
        <pc:picChg chg="add mod modCrop">
          <ac:chgData name="Bate, Clio" userId="S::cbate@clarku.edu::ab67285a-b65f-411e-a26c-f36a607d0b1e" providerId="AD" clId="Web-{6A07E0FB-D7DC-8A0B-4114-993BACA634CE}" dt="2023-11-29T21:34:36.609" v="396" actId="1076"/>
          <ac:picMkLst>
            <pc:docMk/>
            <pc:sldMk cId="233545062" sldId="2298"/>
            <ac:picMk id="7" creationId="{66F9A980-AE91-944A-F87F-56B3FDE073D7}"/>
          </ac:picMkLst>
        </pc:picChg>
        <pc:picChg chg="add mod ord modCrop">
          <ac:chgData name="Bate, Clio" userId="S::cbate@clarku.edu::ab67285a-b65f-411e-a26c-f36a607d0b1e" providerId="AD" clId="Web-{6A07E0FB-D7DC-8A0B-4114-993BACA634CE}" dt="2023-11-29T21:35:22.376" v="403" actId="14100"/>
          <ac:picMkLst>
            <pc:docMk/>
            <pc:sldMk cId="233545062" sldId="2298"/>
            <ac:picMk id="9" creationId="{D4F69CAB-A3EA-778C-EF0F-E6F670C38957}"/>
          </ac:picMkLst>
        </pc:picChg>
      </pc:sldChg>
      <pc:sldChg chg="new del">
        <pc:chgData name="Bate, Clio" userId="S::cbate@clarku.edu::ab67285a-b65f-411e-a26c-f36a607d0b1e" providerId="AD" clId="Web-{6A07E0FB-D7DC-8A0B-4114-993BACA634CE}" dt="2023-11-29T21:33:04.185" v="379"/>
        <pc:sldMkLst>
          <pc:docMk/>
          <pc:sldMk cId="3588798144" sldId="2298"/>
        </pc:sldMkLst>
      </pc:sldChg>
      <pc:sldChg chg="modSp">
        <pc:chgData name="Bate, Clio" userId="S::cbate@clarku.edu::ab67285a-b65f-411e-a26c-f36a607d0b1e" providerId="AD" clId="Web-{6A07E0FB-D7DC-8A0B-4114-993BACA634CE}" dt="2023-11-29T22:38:50.788" v="762" actId="20577"/>
        <pc:sldMkLst>
          <pc:docMk/>
          <pc:sldMk cId="3830222349" sldId="2299"/>
        </pc:sldMkLst>
        <pc:spChg chg="mod">
          <ac:chgData name="Bate, Clio" userId="S::cbate@clarku.edu::ab67285a-b65f-411e-a26c-f36a607d0b1e" providerId="AD" clId="Web-{6A07E0FB-D7DC-8A0B-4114-993BACA634CE}" dt="2023-11-29T22:38:50.788" v="762" actId="20577"/>
          <ac:spMkLst>
            <pc:docMk/>
            <pc:sldMk cId="3830222349" sldId="2299"/>
            <ac:spMk id="4" creationId="{B0252AB7-FA8A-6867-97F3-3E928951069E}"/>
          </ac:spMkLst>
        </pc:spChg>
      </pc:sldChg>
      <pc:sldMasterChg chg="mod modSldLayout">
        <pc:chgData name="Bate, Clio" userId="S::cbate@clarku.edu::ab67285a-b65f-411e-a26c-f36a607d0b1e" providerId="AD" clId="Web-{6A07E0FB-D7DC-8A0B-4114-993BACA634CE}" dt="2023-11-29T22:38:18.350" v="757"/>
        <pc:sldMasterMkLst>
          <pc:docMk/>
          <pc:sldMasterMk cId="2310129424" sldId="2147483648"/>
        </pc:sldMasterMkLst>
        <pc:sldLayoutChg chg="mod">
          <pc:chgData name="Bate, Clio" userId="S::cbate@clarku.edu::ab67285a-b65f-411e-a26c-f36a607d0b1e" providerId="AD" clId="Web-{6A07E0FB-D7DC-8A0B-4114-993BACA634CE}" dt="2023-11-29T22:38:18.350" v="757"/>
          <pc:sldLayoutMkLst>
            <pc:docMk/>
            <pc:sldMasterMk cId="2310129424" sldId="2147483648"/>
            <pc:sldLayoutMk cId="3092786132" sldId="2147483649"/>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414487616" sldId="2147483650"/>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4024702577" sldId="2147483651"/>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343589051" sldId="2147483652"/>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3319683647" sldId="2147483653"/>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1267157112" sldId="2147483654"/>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2933443933" sldId="2147483655"/>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3797814238" sldId="2147483656"/>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2738266708" sldId="2147483657"/>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210230264" sldId="2147483658"/>
          </pc:sldLayoutMkLst>
        </pc:sldLayoutChg>
        <pc:sldLayoutChg chg="mod">
          <pc:chgData name="Bate, Clio" userId="S::cbate@clarku.edu::ab67285a-b65f-411e-a26c-f36a607d0b1e" providerId="AD" clId="Web-{6A07E0FB-D7DC-8A0B-4114-993BACA634CE}" dt="2023-11-29T22:38:18.350" v="757"/>
          <pc:sldLayoutMkLst>
            <pc:docMk/>
            <pc:sldMasterMk cId="2310129424" sldId="2147483648"/>
            <pc:sldLayoutMk cId="3513582758" sldId="2147483659"/>
          </pc:sldLayoutMkLst>
        </pc:sldLayoutChg>
      </pc:sldMasterChg>
    </pc:docChg>
  </pc:docChgLst>
  <pc:docChgLst>
    <pc:chgData name="Ruan, Yu-Yun" userId="S::yruan@clarku.edu::0001fc11-9e80-4baf-9cbc-8df1ae69c88e" providerId="AD" clId="Web-{E6212ED4-D974-48EC-B3DE-654B67A2F569}"/>
    <pc:docChg chg="modSld">
      <pc:chgData name="Ruan, Yu-Yun" userId="S::yruan@clarku.edu::0001fc11-9e80-4baf-9cbc-8df1ae69c88e" providerId="AD" clId="Web-{E6212ED4-D974-48EC-B3DE-654B67A2F569}" dt="2023-12-06T21:18:56.038" v="35" actId="1076"/>
      <pc:docMkLst>
        <pc:docMk/>
      </pc:docMkLst>
      <pc:sldChg chg="addSp delSp modSp">
        <pc:chgData name="Ruan, Yu-Yun" userId="S::yruan@clarku.edu::0001fc11-9e80-4baf-9cbc-8df1ae69c88e" providerId="AD" clId="Web-{E6212ED4-D974-48EC-B3DE-654B67A2F569}" dt="2023-12-06T21:16:55.376" v="22" actId="1076"/>
        <pc:sldMkLst>
          <pc:docMk/>
          <pc:sldMk cId="940679311" sldId="2337"/>
        </pc:sldMkLst>
        <pc:picChg chg="add del mod">
          <ac:chgData name="Ruan, Yu-Yun" userId="S::yruan@clarku.edu::0001fc11-9e80-4baf-9cbc-8df1ae69c88e" providerId="AD" clId="Web-{E6212ED4-D974-48EC-B3DE-654B67A2F569}" dt="2023-12-06T21:16:01.483" v="2"/>
          <ac:picMkLst>
            <pc:docMk/>
            <pc:sldMk cId="940679311" sldId="2337"/>
            <ac:picMk id="3" creationId="{1CDAEC57-8CF8-3D2E-00AA-197EEB196A4E}"/>
          </ac:picMkLst>
        </pc:picChg>
        <pc:picChg chg="mod">
          <ac:chgData name="Ruan, Yu-Yun" userId="S::yruan@clarku.edu::0001fc11-9e80-4baf-9cbc-8df1ae69c88e" providerId="AD" clId="Web-{E6212ED4-D974-48EC-B3DE-654B67A2F569}" dt="2023-12-06T21:16:50.142" v="20" actId="1076"/>
          <ac:picMkLst>
            <pc:docMk/>
            <pc:sldMk cId="940679311" sldId="2337"/>
            <ac:picMk id="4" creationId="{52329C9C-F910-7F17-4F29-987EE453ED10}"/>
          </ac:picMkLst>
        </pc:picChg>
        <pc:picChg chg="mod">
          <ac:chgData name="Ruan, Yu-Yun" userId="S::yruan@clarku.edu::0001fc11-9e80-4baf-9cbc-8df1ae69c88e" providerId="AD" clId="Web-{E6212ED4-D974-48EC-B3DE-654B67A2F569}" dt="2023-12-06T21:16:52.517" v="21" actId="1076"/>
          <ac:picMkLst>
            <pc:docMk/>
            <pc:sldMk cId="940679311" sldId="2337"/>
            <ac:picMk id="5" creationId="{2AFBE914-A34B-5210-8ED1-5AB1D2C92525}"/>
          </ac:picMkLst>
        </pc:picChg>
        <pc:picChg chg="add mod">
          <ac:chgData name="Ruan, Yu-Yun" userId="S::yruan@clarku.edu::0001fc11-9e80-4baf-9cbc-8df1ae69c88e" providerId="AD" clId="Web-{E6212ED4-D974-48EC-B3DE-654B67A2F569}" dt="2023-12-06T21:16:55.376" v="22" actId="1076"/>
          <ac:picMkLst>
            <pc:docMk/>
            <pc:sldMk cId="940679311" sldId="2337"/>
            <ac:picMk id="6" creationId="{ED2264EE-01A3-C32C-D199-2BB0FDA0B928}"/>
          </ac:picMkLst>
        </pc:picChg>
      </pc:sldChg>
      <pc:sldChg chg="addSp delSp modSp">
        <pc:chgData name="Ruan, Yu-Yun" userId="S::yruan@clarku.edu::0001fc11-9e80-4baf-9cbc-8df1ae69c88e" providerId="AD" clId="Web-{E6212ED4-D974-48EC-B3DE-654B67A2F569}" dt="2023-12-06T21:18:56.038" v="35" actId="1076"/>
        <pc:sldMkLst>
          <pc:docMk/>
          <pc:sldMk cId="3599439316" sldId="2338"/>
        </pc:sldMkLst>
        <pc:spChg chg="del">
          <ac:chgData name="Ruan, Yu-Yun" userId="S::yruan@clarku.edu::0001fc11-9e80-4baf-9cbc-8df1ae69c88e" providerId="AD" clId="Web-{E6212ED4-D974-48EC-B3DE-654B67A2F569}" dt="2023-12-06T21:18:31.162" v="23"/>
          <ac:spMkLst>
            <pc:docMk/>
            <pc:sldMk cId="3599439316" sldId="2338"/>
            <ac:spMk id="3" creationId="{08E001D1-76CB-6FDA-7866-9B498319121F}"/>
          </ac:spMkLst>
        </pc:spChg>
        <pc:picChg chg="add mod ord">
          <ac:chgData name="Ruan, Yu-Yun" userId="S::yruan@clarku.edu::0001fc11-9e80-4baf-9cbc-8df1ae69c88e" providerId="AD" clId="Web-{E6212ED4-D974-48EC-B3DE-654B67A2F569}" dt="2023-12-06T21:18:56.038" v="35" actId="1076"/>
          <ac:picMkLst>
            <pc:docMk/>
            <pc:sldMk cId="3599439316" sldId="2338"/>
            <ac:picMk id="4" creationId="{D299A3B0-7859-5B4A-8E65-D541F05A58A9}"/>
          </ac:picMkLst>
        </pc:picChg>
        <pc:picChg chg="add mod">
          <ac:chgData name="Ruan, Yu-Yun" userId="S::yruan@clarku.edu::0001fc11-9e80-4baf-9cbc-8df1ae69c88e" providerId="AD" clId="Web-{E6212ED4-D974-48EC-B3DE-654B67A2F569}" dt="2023-12-06T21:18:45.209" v="32" actId="1076"/>
          <ac:picMkLst>
            <pc:docMk/>
            <pc:sldMk cId="3599439316" sldId="2338"/>
            <ac:picMk id="5" creationId="{C43BB589-D267-CB1B-0107-7B0A3C15DFD5}"/>
          </ac:picMkLst>
        </pc:picChg>
      </pc:sldChg>
    </pc:docChg>
  </pc:docChgLst>
  <pc:docChgLst>
    <pc:chgData name="Akansobe, Adeline" userId="S::aakansobe@clarku.edu::8b2dea03-b2fe-4e47-90c3-1e71781192db" providerId="AD" clId="Web-{1DEB0936-DA70-2D5C-7364-5212C5A03510}"/>
    <pc:docChg chg="addSld delSld modSld sldOrd">
      <pc:chgData name="Akansobe, Adeline" userId="S::aakansobe@clarku.edu::8b2dea03-b2fe-4e47-90c3-1e71781192db" providerId="AD" clId="Web-{1DEB0936-DA70-2D5C-7364-5212C5A03510}" dt="2023-12-09T03:05:13.849" v="146"/>
      <pc:docMkLst>
        <pc:docMk/>
      </pc:docMkLst>
      <pc:sldChg chg="modSp del">
        <pc:chgData name="Akansobe, Adeline" userId="S::aakansobe@clarku.edu::8b2dea03-b2fe-4e47-90c3-1e71781192db" providerId="AD" clId="Web-{1DEB0936-DA70-2D5C-7364-5212C5A03510}" dt="2023-12-09T02:33:55.743" v="107"/>
        <pc:sldMkLst>
          <pc:docMk/>
          <pc:sldMk cId="3830222349" sldId="2299"/>
        </pc:sldMkLst>
        <pc:spChg chg="mod">
          <ac:chgData name="Akansobe, Adeline" userId="S::aakansobe@clarku.edu::8b2dea03-b2fe-4e47-90c3-1e71781192db" providerId="AD" clId="Web-{1DEB0936-DA70-2D5C-7364-5212C5A03510}" dt="2023-12-09T02:32:49.726" v="102" actId="20577"/>
          <ac:spMkLst>
            <pc:docMk/>
            <pc:sldMk cId="3830222349" sldId="2299"/>
            <ac:spMk id="5" creationId="{0B0ADEB4-4A0C-6BEF-61D6-DE9F4A3B8988}"/>
          </ac:spMkLst>
        </pc:spChg>
      </pc:sldChg>
      <pc:sldChg chg="addSp delSp modSp ord">
        <pc:chgData name="Akansobe, Adeline" userId="S::aakansobe@clarku.edu::8b2dea03-b2fe-4e47-90c3-1e71781192db" providerId="AD" clId="Web-{1DEB0936-DA70-2D5C-7364-5212C5A03510}" dt="2023-12-09T03:05:08.848" v="145" actId="20577"/>
        <pc:sldMkLst>
          <pc:docMk/>
          <pc:sldMk cId="1614742624" sldId="2307"/>
        </pc:sldMkLst>
        <pc:spChg chg="mod">
          <ac:chgData name="Akansobe, Adeline" userId="S::aakansobe@clarku.edu::8b2dea03-b2fe-4e47-90c3-1e71781192db" providerId="AD" clId="Web-{1DEB0936-DA70-2D5C-7364-5212C5A03510}" dt="2023-12-09T03:05:08.848" v="145" actId="20577"/>
          <ac:spMkLst>
            <pc:docMk/>
            <pc:sldMk cId="1614742624" sldId="2307"/>
            <ac:spMk id="5" creationId="{92B41818-ABE0-7739-19F3-DD0C5D033CD0}"/>
          </ac:spMkLst>
        </pc:spChg>
        <pc:spChg chg="add mod">
          <ac:chgData name="Akansobe, Adeline" userId="S::aakansobe@clarku.edu::8b2dea03-b2fe-4e47-90c3-1e71781192db" providerId="AD" clId="Web-{1DEB0936-DA70-2D5C-7364-5212C5A03510}" dt="2023-12-09T02:29:50.612" v="71" actId="1076"/>
          <ac:spMkLst>
            <pc:docMk/>
            <pc:sldMk cId="1614742624" sldId="2307"/>
            <ac:spMk id="7" creationId="{F8C72E37-F428-799D-03B1-0620CDEA500E}"/>
          </ac:spMkLst>
        </pc:spChg>
        <pc:spChg chg="add mod">
          <ac:chgData name="Akansobe, Adeline" userId="S::aakansobe@clarku.edu::8b2dea03-b2fe-4e47-90c3-1e71781192db" providerId="AD" clId="Web-{1DEB0936-DA70-2D5C-7364-5212C5A03510}" dt="2023-12-09T02:29:56.081" v="72" actId="1076"/>
          <ac:spMkLst>
            <pc:docMk/>
            <pc:sldMk cId="1614742624" sldId="2307"/>
            <ac:spMk id="11" creationId="{44BB932A-FD33-BD3B-A0A9-6389D1BE8F72}"/>
          </ac:spMkLst>
        </pc:spChg>
        <pc:picChg chg="add del mod">
          <ac:chgData name="Akansobe, Adeline" userId="S::aakansobe@clarku.edu::8b2dea03-b2fe-4e47-90c3-1e71781192db" providerId="AD" clId="Web-{1DEB0936-DA70-2D5C-7364-5212C5A03510}" dt="2023-12-09T03:02:14.120" v="125"/>
          <ac:picMkLst>
            <pc:docMk/>
            <pc:sldMk cId="1614742624" sldId="2307"/>
            <ac:picMk id="3" creationId="{AE078400-25CE-C59B-AE06-310988160267}"/>
          </ac:picMkLst>
        </pc:picChg>
        <pc:picChg chg="add mod">
          <ac:chgData name="Akansobe, Adeline" userId="S::aakansobe@clarku.edu::8b2dea03-b2fe-4e47-90c3-1e71781192db" providerId="AD" clId="Web-{1DEB0936-DA70-2D5C-7364-5212C5A03510}" dt="2023-12-09T03:03:01.685" v="133" actId="14100"/>
          <ac:picMkLst>
            <pc:docMk/>
            <pc:sldMk cId="1614742624" sldId="2307"/>
            <ac:picMk id="6" creationId="{E3501066-C5CF-D758-258D-D9FE1BD091C7}"/>
          </ac:picMkLst>
        </pc:picChg>
        <pc:picChg chg="mod">
          <ac:chgData name="Akansobe, Adeline" userId="S::aakansobe@clarku.edu::8b2dea03-b2fe-4e47-90c3-1e71781192db" providerId="AD" clId="Web-{1DEB0936-DA70-2D5C-7364-5212C5A03510}" dt="2023-12-09T03:03:13.514" v="135" actId="14100"/>
          <ac:picMkLst>
            <pc:docMk/>
            <pc:sldMk cId="1614742624" sldId="2307"/>
            <ac:picMk id="8" creationId="{C1733C9C-8AF1-178E-6607-8AD3AB7F85E2}"/>
          </ac:picMkLst>
        </pc:picChg>
        <pc:picChg chg="del">
          <ac:chgData name="Akansobe, Adeline" userId="S::aakansobe@clarku.edu::8b2dea03-b2fe-4e47-90c3-1e71781192db" providerId="AD" clId="Web-{1DEB0936-DA70-2D5C-7364-5212C5A03510}" dt="2023-12-09T02:26:10.980" v="41"/>
          <ac:picMkLst>
            <pc:docMk/>
            <pc:sldMk cId="1614742624" sldId="2307"/>
            <ac:picMk id="9" creationId="{B1DF810C-1777-A60D-215F-F261749F91A7}"/>
          </ac:picMkLst>
        </pc:picChg>
      </pc:sldChg>
      <pc:sldChg chg="delSp del">
        <pc:chgData name="Akansobe, Adeline" userId="S::aakansobe@clarku.edu::8b2dea03-b2fe-4e47-90c3-1e71781192db" providerId="AD" clId="Web-{1DEB0936-DA70-2D5C-7364-5212C5A03510}" dt="2023-12-09T03:05:13.849" v="146"/>
        <pc:sldMkLst>
          <pc:docMk/>
          <pc:sldMk cId="1554261876" sldId="2341"/>
        </pc:sldMkLst>
        <pc:picChg chg="del">
          <ac:chgData name="Akansobe, Adeline" userId="S::aakansobe@clarku.edu::8b2dea03-b2fe-4e47-90c3-1e71781192db" providerId="AD" clId="Web-{1DEB0936-DA70-2D5C-7364-5212C5A03510}" dt="2023-12-09T03:01:22.992" v="122"/>
          <ac:picMkLst>
            <pc:docMk/>
            <pc:sldMk cId="1554261876" sldId="2341"/>
            <ac:picMk id="6" creationId="{F04232FA-FB1D-94A3-2B08-12DE9139FE63}"/>
          </ac:picMkLst>
        </pc:picChg>
      </pc:sldChg>
      <pc:sldChg chg="del">
        <pc:chgData name="Akansobe, Adeline" userId="S::aakansobe@clarku.edu::8b2dea03-b2fe-4e47-90c3-1e71781192db" providerId="AD" clId="Web-{1DEB0936-DA70-2D5C-7364-5212C5A03510}" dt="2023-12-09T03:04:43.363" v="142"/>
        <pc:sldMkLst>
          <pc:docMk/>
          <pc:sldMk cId="2762729772" sldId="2342"/>
        </pc:sldMkLst>
      </pc:sldChg>
      <pc:sldChg chg="addSp delSp modSp add ord replId">
        <pc:chgData name="Akansobe, Adeline" userId="S::aakansobe@clarku.edu::8b2dea03-b2fe-4e47-90c3-1e71781192db" providerId="AD" clId="Web-{1DEB0936-DA70-2D5C-7364-5212C5A03510}" dt="2023-12-09T03:03:54.907" v="141" actId="20577"/>
        <pc:sldMkLst>
          <pc:docMk/>
          <pc:sldMk cId="562863788" sldId="2343"/>
        </pc:sldMkLst>
        <pc:spChg chg="del">
          <ac:chgData name="Akansobe, Adeline" userId="S::aakansobe@clarku.edu::8b2dea03-b2fe-4e47-90c3-1e71781192db" providerId="AD" clId="Web-{1DEB0936-DA70-2D5C-7364-5212C5A03510}" dt="2023-12-09T02:33:15.195" v="105"/>
          <ac:spMkLst>
            <pc:docMk/>
            <pc:sldMk cId="562863788" sldId="2343"/>
            <ac:spMk id="5" creationId="{0B0ADEB4-4A0C-6BEF-61D6-DE9F4A3B8988}"/>
          </ac:spMkLst>
        </pc:spChg>
        <pc:spChg chg="add mod">
          <ac:chgData name="Akansobe, Adeline" userId="S::aakansobe@clarku.edu::8b2dea03-b2fe-4e47-90c3-1e71781192db" providerId="AD" clId="Web-{1DEB0936-DA70-2D5C-7364-5212C5A03510}" dt="2023-12-09T02:23:42.258" v="38" actId="14100"/>
          <ac:spMkLst>
            <pc:docMk/>
            <pc:sldMk cId="562863788" sldId="2343"/>
            <ac:spMk id="8" creationId="{F0056655-A1DC-98F5-8359-96DE0AD66DC3}"/>
          </ac:spMkLst>
        </pc:spChg>
        <pc:spChg chg="add mod">
          <ac:chgData name="Akansobe, Adeline" userId="S::aakansobe@clarku.edu::8b2dea03-b2fe-4e47-90c3-1e71781192db" providerId="AD" clId="Web-{1DEB0936-DA70-2D5C-7364-5212C5A03510}" dt="2023-12-09T02:23:51.258" v="40" actId="14100"/>
          <ac:spMkLst>
            <pc:docMk/>
            <pc:sldMk cId="562863788" sldId="2343"/>
            <ac:spMk id="9" creationId="{01BC05FA-CF46-2BD4-4FF2-D2E0987CD648}"/>
          </ac:spMkLst>
        </pc:spChg>
        <pc:spChg chg="add del">
          <ac:chgData name="Akansobe, Adeline" userId="S::aakansobe@clarku.edu::8b2dea03-b2fe-4e47-90c3-1e71781192db" providerId="AD" clId="Web-{1DEB0936-DA70-2D5C-7364-5212C5A03510}" dt="2023-12-09T02:33:10.070" v="104"/>
          <ac:spMkLst>
            <pc:docMk/>
            <pc:sldMk cId="562863788" sldId="2343"/>
            <ac:spMk id="10" creationId="{0B90D07E-0669-BA81-4A34-7BF40A3886AC}"/>
          </ac:spMkLst>
        </pc:spChg>
        <pc:spChg chg="add mod">
          <ac:chgData name="Akansobe, Adeline" userId="S::aakansobe@clarku.edu::8b2dea03-b2fe-4e47-90c3-1e71781192db" providerId="AD" clId="Web-{1DEB0936-DA70-2D5C-7364-5212C5A03510}" dt="2023-12-09T03:03:54.907" v="141" actId="20577"/>
          <ac:spMkLst>
            <pc:docMk/>
            <pc:sldMk cId="562863788" sldId="2343"/>
            <ac:spMk id="11" creationId="{A36EC400-73FC-B5A9-A2CD-F79918BE3D1B}"/>
          </ac:spMkLst>
        </pc:spChg>
        <pc:picChg chg="add mod">
          <ac:chgData name="Akansobe, Adeline" userId="S::aakansobe@clarku.edu::8b2dea03-b2fe-4e47-90c3-1e71781192db" providerId="AD" clId="Web-{1DEB0936-DA70-2D5C-7364-5212C5A03510}" dt="2023-12-09T03:03:42.687" v="139" actId="14100"/>
          <ac:picMkLst>
            <pc:docMk/>
            <pc:sldMk cId="562863788" sldId="2343"/>
            <ac:picMk id="3" creationId="{D9E5D797-758A-844D-BAF9-466722968D7C}"/>
          </ac:picMkLst>
        </pc:picChg>
        <pc:picChg chg="add mod">
          <ac:chgData name="Akansobe, Adeline" userId="S::aakansobe@clarku.edu::8b2dea03-b2fe-4e47-90c3-1e71781192db" providerId="AD" clId="Web-{1DEB0936-DA70-2D5C-7364-5212C5A03510}" dt="2023-12-09T03:03:36.109" v="138" actId="14100"/>
          <ac:picMkLst>
            <pc:docMk/>
            <pc:sldMk cId="562863788" sldId="2343"/>
            <ac:picMk id="5" creationId="{EC3D71C4-202C-D028-285A-3E88B697855C}"/>
          </ac:picMkLst>
        </pc:picChg>
        <pc:picChg chg="del mod">
          <ac:chgData name="Akansobe, Adeline" userId="S::aakansobe@clarku.edu::8b2dea03-b2fe-4e47-90c3-1e71781192db" providerId="AD" clId="Web-{1DEB0936-DA70-2D5C-7364-5212C5A03510}" dt="2023-12-09T03:00:02.941" v="110"/>
          <ac:picMkLst>
            <pc:docMk/>
            <pc:sldMk cId="562863788" sldId="2343"/>
            <ac:picMk id="7" creationId="{0F534AD5-6319-C506-0A86-CFDE1121258F}"/>
          </ac:picMkLst>
        </pc:picChg>
        <pc:picChg chg="del">
          <ac:chgData name="Akansobe, Adeline" userId="S::aakansobe@clarku.edu::8b2dea03-b2fe-4e47-90c3-1e71781192db" providerId="AD" clId="Web-{1DEB0936-DA70-2D5C-7364-5212C5A03510}" dt="2023-12-09T02:19:38.144" v="1"/>
          <ac:picMkLst>
            <pc:docMk/>
            <pc:sldMk cId="562863788" sldId="2343"/>
            <ac:picMk id="13" creationId="{3C4CF73E-739F-9B51-CB95-13AA10E3E870}"/>
          </ac:picMkLst>
        </pc:picChg>
      </pc:sldChg>
      <pc:sldChg chg="add replId">
        <pc:chgData name="Akansobe, Adeline" userId="S::aakansobe@clarku.edu::8b2dea03-b2fe-4e47-90c3-1e71781192db" providerId="AD" clId="Web-{1DEB0936-DA70-2D5C-7364-5212C5A03510}" dt="2023-12-09T02:59:34.299" v="108"/>
        <pc:sldMkLst>
          <pc:docMk/>
          <pc:sldMk cId="3738017210" sldId="2344"/>
        </pc:sldMkLst>
      </pc:sldChg>
      <pc:sldChg chg="add replId">
        <pc:chgData name="Akansobe, Adeline" userId="S::aakansobe@clarku.edu::8b2dea03-b2fe-4e47-90c3-1e71781192db" providerId="AD" clId="Web-{1DEB0936-DA70-2D5C-7364-5212C5A03510}" dt="2023-12-09T03:01:41.837" v="123"/>
        <pc:sldMkLst>
          <pc:docMk/>
          <pc:sldMk cId="4105471198" sldId="2345"/>
        </pc:sldMkLst>
      </pc:sldChg>
    </pc:docChg>
  </pc:docChgLst>
  <pc:docChgLst>
    <pc:chgData name="Akansobe, Adeline" userId="S::aakansobe@clarku.edu::8b2dea03-b2fe-4e47-90c3-1e71781192db" providerId="AD" clId="Web-{660F4E81-3D23-6889-7351-EF030C4650DA}"/>
    <pc:docChg chg="modSld">
      <pc:chgData name="Akansobe, Adeline" userId="S::aakansobe@clarku.edu::8b2dea03-b2fe-4e47-90c3-1e71781192db" providerId="AD" clId="Web-{660F4E81-3D23-6889-7351-EF030C4650DA}" dt="2023-12-12T02:41:45.822" v="71"/>
      <pc:docMkLst>
        <pc:docMk/>
      </pc:docMkLst>
      <pc:sldChg chg="modSp">
        <pc:chgData name="Akansobe, Adeline" userId="S::aakansobe@clarku.edu::8b2dea03-b2fe-4e47-90c3-1e71781192db" providerId="AD" clId="Web-{660F4E81-3D23-6889-7351-EF030C4650DA}" dt="2023-12-12T02:41:45.822" v="71"/>
        <pc:sldMkLst>
          <pc:docMk/>
          <pc:sldMk cId="2989065251" sldId="2277"/>
        </pc:sldMkLst>
        <pc:spChg chg="mod">
          <ac:chgData name="Akansobe, Adeline" userId="S::aakansobe@clarku.edu::8b2dea03-b2fe-4e47-90c3-1e71781192db" providerId="AD" clId="Web-{660F4E81-3D23-6889-7351-EF030C4650DA}" dt="2023-12-12T02:41:45.822" v="71"/>
          <ac:spMkLst>
            <pc:docMk/>
            <pc:sldMk cId="2989065251" sldId="2277"/>
            <ac:spMk id="3" creationId="{DBA5D6A9-F137-76F8-A9E3-D562840A4CF6}"/>
          </ac:spMkLst>
        </pc:spChg>
      </pc:sldChg>
      <pc:sldChg chg="modSp">
        <pc:chgData name="Akansobe, Adeline" userId="S::aakansobe@clarku.edu::8b2dea03-b2fe-4e47-90c3-1e71781192db" providerId="AD" clId="Web-{660F4E81-3D23-6889-7351-EF030C4650DA}" dt="2023-12-12T02:41:32.915" v="69"/>
        <pc:sldMkLst>
          <pc:docMk/>
          <pc:sldMk cId="2354903856" sldId="2280"/>
        </pc:sldMkLst>
        <pc:spChg chg="mod">
          <ac:chgData name="Akansobe, Adeline" userId="S::aakansobe@clarku.edu::8b2dea03-b2fe-4e47-90c3-1e71781192db" providerId="AD" clId="Web-{660F4E81-3D23-6889-7351-EF030C4650DA}" dt="2023-12-12T02:41:32.915" v="69"/>
          <ac:spMkLst>
            <pc:docMk/>
            <pc:sldMk cId="2354903856" sldId="2280"/>
            <ac:spMk id="3" creationId="{BEBC3CF6-C4F5-3973-D219-470A32B25BEB}"/>
          </ac:spMkLst>
        </pc:spChg>
      </pc:sldChg>
      <pc:sldChg chg="modSp">
        <pc:chgData name="Akansobe, Adeline" userId="S::aakansobe@clarku.edu::8b2dea03-b2fe-4e47-90c3-1e71781192db" providerId="AD" clId="Web-{660F4E81-3D23-6889-7351-EF030C4650DA}" dt="2023-12-12T02:41:20.711" v="68"/>
        <pc:sldMkLst>
          <pc:docMk/>
          <pc:sldMk cId="3194278143" sldId="2291"/>
        </pc:sldMkLst>
        <pc:spChg chg="mod">
          <ac:chgData name="Akansobe, Adeline" userId="S::aakansobe@clarku.edu::8b2dea03-b2fe-4e47-90c3-1e71781192db" providerId="AD" clId="Web-{660F4E81-3D23-6889-7351-EF030C4650DA}" dt="2023-12-12T02:41:20.711" v="68"/>
          <ac:spMkLst>
            <pc:docMk/>
            <pc:sldMk cId="3194278143" sldId="2291"/>
            <ac:spMk id="3" creationId="{BFAA41CB-3E84-84EF-4267-C4EEB9A5F572}"/>
          </ac:spMkLst>
        </pc:spChg>
      </pc:sldChg>
      <pc:sldChg chg="modSp">
        <pc:chgData name="Akansobe, Adeline" userId="S::aakansobe@clarku.edu::8b2dea03-b2fe-4e47-90c3-1e71781192db" providerId="AD" clId="Web-{660F4E81-3D23-6889-7351-EF030C4650DA}" dt="2023-12-12T02:41:39.228" v="70"/>
        <pc:sldMkLst>
          <pc:docMk/>
          <pc:sldMk cId="2806288409" sldId="2303"/>
        </pc:sldMkLst>
        <pc:spChg chg="mod">
          <ac:chgData name="Akansobe, Adeline" userId="S::aakansobe@clarku.edu::8b2dea03-b2fe-4e47-90c3-1e71781192db" providerId="AD" clId="Web-{660F4E81-3D23-6889-7351-EF030C4650DA}" dt="2023-12-12T02:41:39.228" v="70"/>
          <ac:spMkLst>
            <pc:docMk/>
            <pc:sldMk cId="2806288409" sldId="2303"/>
            <ac:spMk id="3" creationId="{8647571E-ADE8-1372-A1B3-1155AAF7D45A}"/>
          </ac:spMkLst>
        </pc:spChg>
      </pc:sldChg>
      <pc:sldChg chg="modSp">
        <pc:chgData name="Akansobe, Adeline" userId="S::aakansobe@clarku.edu::8b2dea03-b2fe-4e47-90c3-1e71781192db" providerId="AD" clId="Web-{660F4E81-3D23-6889-7351-EF030C4650DA}" dt="2023-12-12T02:34:49.720" v="26"/>
        <pc:sldMkLst>
          <pc:docMk/>
          <pc:sldMk cId="123552443" sldId="2309"/>
        </pc:sldMkLst>
        <pc:spChg chg="mod">
          <ac:chgData name="Akansobe, Adeline" userId="S::aakansobe@clarku.edu::8b2dea03-b2fe-4e47-90c3-1e71781192db" providerId="AD" clId="Web-{660F4E81-3D23-6889-7351-EF030C4650DA}" dt="2023-12-12T02:34:45.408" v="25"/>
          <ac:spMkLst>
            <pc:docMk/>
            <pc:sldMk cId="123552443" sldId="2309"/>
            <ac:spMk id="9" creationId="{6EB35883-C4E5-41F1-B5CC-10AF6063D90C}"/>
          </ac:spMkLst>
        </pc:spChg>
        <pc:spChg chg="mod">
          <ac:chgData name="Akansobe, Adeline" userId="S::aakansobe@clarku.edu::8b2dea03-b2fe-4e47-90c3-1e71781192db" providerId="AD" clId="Web-{660F4E81-3D23-6889-7351-EF030C4650DA}" dt="2023-12-12T02:34:49.720" v="26"/>
          <ac:spMkLst>
            <pc:docMk/>
            <pc:sldMk cId="123552443" sldId="2309"/>
            <ac:spMk id="12" creationId="{DD2C59B7-580E-01DE-B95B-66AD1286F35E}"/>
          </ac:spMkLst>
        </pc:spChg>
      </pc:sldChg>
      <pc:sldChg chg="modSp">
        <pc:chgData name="Akansobe, Adeline" userId="S::aakansobe@clarku.edu::8b2dea03-b2fe-4e47-90c3-1e71781192db" providerId="AD" clId="Web-{660F4E81-3D23-6889-7351-EF030C4650DA}" dt="2023-12-12T02:35:14.441" v="28"/>
        <pc:sldMkLst>
          <pc:docMk/>
          <pc:sldMk cId="1544568309" sldId="2311"/>
        </pc:sldMkLst>
        <pc:spChg chg="mod">
          <ac:chgData name="Akansobe, Adeline" userId="S::aakansobe@clarku.edu::8b2dea03-b2fe-4e47-90c3-1e71781192db" providerId="AD" clId="Web-{660F4E81-3D23-6889-7351-EF030C4650DA}" dt="2023-12-12T02:35:14.441" v="28"/>
          <ac:spMkLst>
            <pc:docMk/>
            <pc:sldMk cId="1544568309" sldId="2311"/>
            <ac:spMk id="3" creationId="{F3366A8B-0EDA-2777-8C6A-1F0EA482EA94}"/>
          </ac:spMkLst>
        </pc:spChg>
      </pc:sldChg>
      <pc:sldChg chg="modSp">
        <pc:chgData name="Akansobe, Adeline" userId="S::aakansobe@clarku.edu::8b2dea03-b2fe-4e47-90c3-1e71781192db" providerId="AD" clId="Web-{660F4E81-3D23-6889-7351-EF030C4650DA}" dt="2023-12-12T02:33:29.060" v="19"/>
        <pc:sldMkLst>
          <pc:docMk/>
          <pc:sldMk cId="2900286415" sldId="2313"/>
        </pc:sldMkLst>
        <pc:spChg chg="mod">
          <ac:chgData name="Akansobe, Adeline" userId="S::aakansobe@clarku.edu::8b2dea03-b2fe-4e47-90c3-1e71781192db" providerId="AD" clId="Web-{660F4E81-3D23-6889-7351-EF030C4650DA}" dt="2023-12-12T02:32:54.792" v="14" actId="20577"/>
          <ac:spMkLst>
            <pc:docMk/>
            <pc:sldMk cId="2900286415" sldId="2313"/>
            <ac:spMk id="2" creationId="{F80079A1-0314-E2DF-0AF4-D3DBE52C82AB}"/>
          </ac:spMkLst>
        </pc:spChg>
        <pc:spChg chg="mod">
          <ac:chgData name="Akansobe, Adeline" userId="S::aakansobe@clarku.edu::8b2dea03-b2fe-4e47-90c3-1e71781192db" providerId="AD" clId="Web-{660F4E81-3D23-6889-7351-EF030C4650DA}" dt="2023-12-12T02:33:29.060" v="19"/>
          <ac:spMkLst>
            <pc:docMk/>
            <pc:sldMk cId="2900286415" sldId="2313"/>
            <ac:spMk id="3" creationId="{C529E3FC-EF87-C2E6-9D73-42ECDCE6B137}"/>
          </ac:spMkLst>
        </pc:spChg>
      </pc:sldChg>
      <pc:sldChg chg="modSp">
        <pc:chgData name="Akansobe, Adeline" userId="S::aakansobe@clarku.edu::8b2dea03-b2fe-4e47-90c3-1e71781192db" providerId="AD" clId="Web-{660F4E81-3D23-6889-7351-EF030C4650DA}" dt="2023-12-12T02:35:30.520" v="29"/>
        <pc:sldMkLst>
          <pc:docMk/>
          <pc:sldMk cId="3274283580" sldId="2314"/>
        </pc:sldMkLst>
        <pc:spChg chg="mod">
          <ac:chgData name="Akansobe, Adeline" userId="S::aakansobe@clarku.edu::8b2dea03-b2fe-4e47-90c3-1e71781192db" providerId="AD" clId="Web-{660F4E81-3D23-6889-7351-EF030C4650DA}" dt="2023-12-12T02:35:30.520" v="29"/>
          <ac:spMkLst>
            <pc:docMk/>
            <pc:sldMk cId="3274283580" sldId="2314"/>
            <ac:spMk id="3" creationId="{86EE9DC1-B894-AC45-53E2-6AA2E3D11691}"/>
          </ac:spMkLst>
        </pc:spChg>
      </pc:sldChg>
      <pc:sldChg chg="modSp">
        <pc:chgData name="Akansobe, Adeline" userId="S::aakansobe@clarku.edu::8b2dea03-b2fe-4e47-90c3-1e71781192db" providerId="AD" clId="Web-{660F4E81-3D23-6889-7351-EF030C4650DA}" dt="2023-12-12T02:35:01.127" v="27"/>
        <pc:sldMkLst>
          <pc:docMk/>
          <pc:sldMk cId="517258031" sldId="2319"/>
        </pc:sldMkLst>
        <pc:spChg chg="mod">
          <ac:chgData name="Akansobe, Adeline" userId="S::aakansobe@clarku.edu::8b2dea03-b2fe-4e47-90c3-1e71781192db" providerId="AD" clId="Web-{660F4E81-3D23-6889-7351-EF030C4650DA}" dt="2023-12-12T02:35:01.127" v="27"/>
          <ac:spMkLst>
            <pc:docMk/>
            <pc:sldMk cId="517258031" sldId="2319"/>
            <ac:spMk id="2" creationId="{2CF32FC0-D638-77C6-CB37-1A0F5121A008}"/>
          </ac:spMkLst>
        </pc:spChg>
      </pc:sldChg>
      <pc:sldChg chg="modSp">
        <pc:chgData name="Akansobe, Adeline" userId="S::aakansobe@clarku.edu::8b2dea03-b2fe-4e47-90c3-1e71781192db" providerId="AD" clId="Web-{660F4E81-3D23-6889-7351-EF030C4650DA}" dt="2023-12-12T02:41:15.227" v="67"/>
        <pc:sldMkLst>
          <pc:docMk/>
          <pc:sldMk cId="1607304201" sldId="2322"/>
        </pc:sldMkLst>
        <pc:spChg chg="mod">
          <ac:chgData name="Akansobe, Adeline" userId="S::aakansobe@clarku.edu::8b2dea03-b2fe-4e47-90c3-1e71781192db" providerId="AD" clId="Web-{660F4E81-3D23-6889-7351-EF030C4650DA}" dt="2023-12-12T02:41:15.227" v="67"/>
          <ac:spMkLst>
            <pc:docMk/>
            <pc:sldMk cId="1607304201" sldId="2322"/>
            <ac:spMk id="3" creationId="{0E8F03E2-57C6-3699-8097-1BF98329F334}"/>
          </ac:spMkLst>
        </pc:spChg>
      </pc:sldChg>
      <pc:sldChg chg="modSp">
        <pc:chgData name="Akansobe, Adeline" userId="S::aakansobe@clarku.edu::8b2dea03-b2fe-4e47-90c3-1e71781192db" providerId="AD" clId="Web-{660F4E81-3D23-6889-7351-EF030C4650DA}" dt="2023-12-12T02:33:44.482" v="20"/>
        <pc:sldMkLst>
          <pc:docMk/>
          <pc:sldMk cId="2573268746" sldId="2323"/>
        </pc:sldMkLst>
        <pc:spChg chg="mod">
          <ac:chgData name="Akansobe, Adeline" userId="S::aakansobe@clarku.edu::8b2dea03-b2fe-4e47-90c3-1e71781192db" providerId="AD" clId="Web-{660F4E81-3D23-6889-7351-EF030C4650DA}" dt="2023-12-12T02:33:44.482" v="20"/>
          <ac:spMkLst>
            <pc:docMk/>
            <pc:sldMk cId="2573268746" sldId="2323"/>
            <ac:spMk id="3" creationId="{81307D12-6851-CA55-6AA2-42357B52A34D}"/>
          </ac:spMkLst>
        </pc:spChg>
      </pc:sldChg>
      <pc:sldChg chg="modSp">
        <pc:chgData name="Akansobe, Adeline" userId="S::aakansobe@clarku.edu::8b2dea03-b2fe-4e47-90c3-1e71781192db" providerId="AD" clId="Web-{660F4E81-3D23-6889-7351-EF030C4650DA}" dt="2023-12-12T02:33:58.624" v="21"/>
        <pc:sldMkLst>
          <pc:docMk/>
          <pc:sldMk cId="3831120313" sldId="2329"/>
        </pc:sldMkLst>
        <pc:spChg chg="mod">
          <ac:chgData name="Akansobe, Adeline" userId="S::aakansobe@clarku.edu::8b2dea03-b2fe-4e47-90c3-1e71781192db" providerId="AD" clId="Web-{660F4E81-3D23-6889-7351-EF030C4650DA}" dt="2023-12-12T02:33:58.624" v="21"/>
          <ac:spMkLst>
            <pc:docMk/>
            <pc:sldMk cId="3831120313" sldId="2329"/>
            <ac:spMk id="4" creationId="{B28FB728-C7A8-079A-E1C4-A223320B7D0D}"/>
          </ac:spMkLst>
        </pc:spChg>
      </pc:sldChg>
      <pc:sldChg chg="modSp">
        <pc:chgData name="Akansobe, Adeline" userId="S::aakansobe@clarku.edu::8b2dea03-b2fe-4e47-90c3-1e71781192db" providerId="AD" clId="Web-{660F4E81-3D23-6889-7351-EF030C4650DA}" dt="2023-12-12T02:34:29.329" v="24"/>
        <pc:sldMkLst>
          <pc:docMk/>
          <pc:sldMk cId="3270600647" sldId="2330"/>
        </pc:sldMkLst>
        <pc:spChg chg="mod">
          <ac:chgData name="Akansobe, Adeline" userId="S::aakansobe@clarku.edu::8b2dea03-b2fe-4e47-90c3-1e71781192db" providerId="AD" clId="Web-{660F4E81-3D23-6889-7351-EF030C4650DA}" dt="2023-12-12T02:34:06.437" v="22"/>
          <ac:spMkLst>
            <pc:docMk/>
            <pc:sldMk cId="3270600647" sldId="2330"/>
            <ac:spMk id="6" creationId="{03DE9E7D-B9AA-DDC1-4BA4-3A46797C6F90}"/>
          </ac:spMkLst>
        </pc:spChg>
        <pc:spChg chg="mod">
          <ac:chgData name="Akansobe, Adeline" userId="S::aakansobe@clarku.edu::8b2dea03-b2fe-4e47-90c3-1e71781192db" providerId="AD" clId="Web-{660F4E81-3D23-6889-7351-EF030C4650DA}" dt="2023-12-12T02:34:29.329" v="24"/>
          <ac:spMkLst>
            <pc:docMk/>
            <pc:sldMk cId="3270600647" sldId="2330"/>
            <ac:spMk id="8" creationId="{A05253D9-E418-8D07-57EC-DAF7EF85890E}"/>
          </ac:spMkLst>
        </pc:spChg>
      </pc:sldChg>
      <pc:sldChg chg="modSp">
        <pc:chgData name="Akansobe, Adeline" userId="S::aakansobe@clarku.edu::8b2dea03-b2fe-4e47-90c3-1e71781192db" providerId="AD" clId="Web-{660F4E81-3D23-6889-7351-EF030C4650DA}" dt="2023-12-12T02:37:28.558" v="46" actId="14100"/>
        <pc:sldMkLst>
          <pc:docMk/>
          <pc:sldMk cId="940679311" sldId="2337"/>
        </pc:sldMkLst>
        <pc:spChg chg="mod">
          <ac:chgData name="Akansobe, Adeline" userId="S::aakansobe@clarku.edu::8b2dea03-b2fe-4e47-90c3-1e71781192db" providerId="AD" clId="Web-{660F4E81-3D23-6889-7351-EF030C4650DA}" dt="2023-12-12T02:37:12.729" v="44" actId="20577"/>
          <ac:spMkLst>
            <pc:docMk/>
            <pc:sldMk cId="940679311" sldId="2337"/>
            <ac:spMk id="7" creationId="{291AC657-834C-87FA-9D44-DD59E4DF42E4}"/>
          </ac:spMkLst>
        </pc:spChg>
        <pc:spChg chg="mod">
          <ac:chgData name="Akansobe, Adeline" userId="S::aakansobe@clarku.edu::8b2dea03-b2fe-4e47-90c3-1e71781192db" providerId="AD" clId="Web-{660F4E81-3D23-6889-7351-EF030C4650DA}" dt="2023-12-12T02:35:54.037" v="31" actId="14100"/>
          <ac:spMkLst>
            <pc:docMk/>
            <pc:sldMk cId="940679311" sldId="2337"/>
            <ac:spMk id="8" creationId="{5F180FCE-369F-C424-1A46-10E3BDCC0AB9}"/>
          </ac:spMkLst>
        </pc:spChg>
        <pc:picChg chg="mod">
          <ac:chgData name="Akansobe, Adeline" userId="S::aakansobe@clarku.edu::8b2dea03-b2fe-4e47-90c3-1e71781192db" providerId="AD" clId="Web-{660F4E81-3D23-6889-7351-EF030C4650DA}" dt="2023-12-12T02:37:28.558" v="46" actId="14100"/>
          <ac:picMkLst>
            <pc:docMk/>
            <pc:sldMk cId="940679311" sldId="2337"/>
            <ac:picMk id="4" creationId="{52329C9C-F910-7F17-4F29-987EE453ED10}"/>
          </ac:picMkLst>
        </pc:picChg>
        <pc:picChg chg="mod">
          <ac:chgData name="Akansobe, Adeline" userId="S::aakansobe@clarku.edu::8b2dea03-b2fe-4e47-90c3-1e71781192db" providerId="AD" clId="Web-{660F4E81-3D23-6889-7351-EF030C4650DA}" dt="2023-12-12T02:37:19.823" v="45" actId="14100"/>
          <ac:picMkLst>
            <pc:docMk/>
            <pc:sldMk cId="940679311" sldId="2337"/>
            <ac:picMk id="5" creationId="{2AFBE914-A34B-5210-8ED1-5AB1D2C92525}"/>
          </ac:picMkLst>
        </pc:picChg>
      </pc:sldChg>
      <pc:sldChg chg="modSp">
        <pc:chgData name="Akansobe, Adeline" userId="S::aakansobe@clarku.edu::8b2dea03-b2fe-4e47-90c3-1e71781192db" providerId="AD" clId="Web-{660F4E81-3D23-6889-7351-EF030C4650DA}" dt="2023-12-12T02:38:24.670" v="53"/>
        <pc:sldMkLst>
          <pc:docMk/>
          <pc:sldMk cId="3599439316" sldId="2338"/>
        </pc:sldMkLst>
        <pc:spChg chg="mod">
          <ac:chgData name="Akansobe, Adeline" userId="S::aakansobe@clarku.edu::8b2dea03-b2fe-4e47-90c3-1e71781192db" providerId="AD" clId="Web-{660F4E81-3D23-6889-7351-EF030C4650DA}" dt="2023-12-12T02:38:24.670" v="53"/>
          <ac:spMkLst>
            <pc:docMk/>
            <pc:sldMk cId="3599439316" sldId="2338"/>
            <ac:spMk id="5" creationId="{66E787AC-0053-0145-E9E3-D64DD59B3CDF}"/>
          </ac:spMkLst>
        </pc:spChg>
        <pc:picChg chg="mod">
          <ac:chgData name="Akansobe, Adeline" userId="S::aakansobe@clarku.edu::8b2dea03-b2fe-4e47-90c3-1e71781192db" providerId="AD" clId="Web-{660F4E81-3D23-6889-7351-EF030C4650DA}" dt="2023-12-12T02:38:11.576" v="51" actId="14100"/>
          <ac:picMkLst>
            <pc:docMk/>
            <pc:sldMk cId="3599439316" sldId="2338"/>
            <ac:picMk id="6" creationId="{96B333B0-9102-46A3-0047-2731F3FBF0B1}"/>
          </ac:picMkLst>
        </pc:picChg>
        <pc:picChg chg="mod">
          <ac:chgData name="Akansobe, Adeline" userId="S::aakansobe@clarku.edu::8b2dea03-b2fe-4e47-90c3-1e71781192db" providerId="AD" clId="Web-{660F4E81-3D23-6889-7351-EF030C4650DA}" dt="2023-12-12T02:37:54.059" v="48" actId="14100"/>
          <ac:picMkLst>
            <pc:docMk/>
            <pc:sldMk cId="3599439316" sldId="2338"/>
            <ac:picMk id="9" creationId="{DDA14B0D-DD9A-5FB5-86F4-901F308CDCEF}"/>
          </ac:picMkLst>
        </pc:picChg>
        <pc:picChg chg="mod">
          <ac:chgData name="Akansobe, Adeline" userId="S::aakansobe@clarku.edu::8b2dea03-b2fe-4e47-90c3-1e71781192db" providerId="AD" clId="Web-{660F4E81-3D23-6889-7351-EF030C4650DA}" dt="2023-12-12T02:38:16.060" v="52" actId="14100"/>
          <ac:picMkLst>
            <pc:docMk/>
            <pc:sldMk cId="3599439316" sldId="2338"/>
            <ac:picMk id="12" creationId="{2683589D-D024-D88E-7875-EC9501B7DB15}"/>
          </ac:picMkLst>
        </pc:picChg>
      </pc:sldChg>
      <pc:sldChg chg="modSp">
        <pc:chgData name="Akansobe, Adeline" userId="S::aakansobe@clarku.edu::8b2dea03-b2fe-4e47-90c3-1e71781192db" providerId="AD" clId="Web-{660F4E81-3D23-6889-7351-EF030C4650DA}" dt="2023-12-12T02:40:47.444" v="66" actId="14100"/>
        <pc:sldMkLst>
          <pc:docMk/>
          <pc:sldMk cId="417314127" sldId="2340"/>
        </pc:sldMkLst>
        <pc:picChg chg="mod">
          <ac:chgData name="Akansobe, Adeline" userId="S::aakansobe@clarku.edu::8b2dea03-b2fe-4e47-90c3-1e71781192db" providerId="AD" clId="Web-{660F4E81-3D23-6889-7351-EF030C4650DA}" dt="2023-12-12T02:40:17.348" v="61" actId="14100"/>
          <ac:picMkLst>
            <pc:docMk/>
            <pc:sldMk cId="417314127" sldId="2340"/>
            <ac:picMk id="4" creationId="{8EEA4380-2038-1413-D97B-F858D57B624D}"/>
          </ac:picMkLst>
        </pc:picChg>
        <pc:picChg chg="mod">
          <ac:chgData name="Akansobe, Adeline" userId="S::aakansobe@clarku.edu::8b2dea03-b2fe-4e47-90c3-1e71781192db" providerId="AD" clId="Web-{660F4E81-3D23-6889-7351-EF030C4650DA}" dt="2023-12-12T02:40:47.444" v="66" actId="14100"/>
          <ac:picMkLst>
            <pc:docMk/>
            <pc:sldMk cId="417314127" sldId="2340"/>
            <ac:picMk id="5" creationId="{1BE56798-CB38-605D-4B03-AD841B3E796D}"/>
          </ac:picMkLst>
        </pc:picChg>
        <pc:picChg chg="mod">
          <ac:chgData name="Akansobe, Adeline" userId="S::aakansobe@clarku.edu::8b2dea03-b2fe-4e47-90c3-1e71781192db" providerId="AD" clId="Web-{660F4E81-3D23-6889-7351-EF030C4650DA}" dt="2023-12-12T02:40:00.941" v="59" actId="1076"/>
          <ac:picMkLst>
            <pc:docMk/>
            <pc:sldMk cId="417314127" sldId="2340"/>
            <ac:picMk id="7" creationId="{011812B2-0AED-C117-6FB9-8D023D3E3D5A}"/>
          </ac:picMkLst>
        </pc:picChg>
        <pc:picChg chg="mod">
          <ac:chgData name="Akansobe, Adeline" userId="S::aakansobe@clarku.edu::8b2dea03-b2fe-4e47-90c3-1e71781192db" providerId="AD" clId="Web-{660F4E81-3D23-6889-7351-EF030C4650DA}" dt="2023-12-12T02:39:53.222" v="58" actId="14100"/>
          <ac:picMkLst>
            <pc:docMk/>
            <pc:sldMk cId="417314127" sldId="2340"/>
            <ac:picMk id="9" creationId="{90E9D527-BEA3-04C9-59FD-461DBA0A1EAA}"/>
          </ac:picMkLst>
        </pc:picChg>
      </pc:sldChg>
    </pc:docChg>
  </pc:docChgLst>
  <pc:docChgLst>
    <pc:chgData name="Akansobe, Adeline" userId="S::aakansobe@clarku.edu::8b2dea03-b2fe-4e47-90c3-1e71781192db" providerId="AD" clId="Web-{819B1018-BBA7-ED3E-5369-E32A12AEC9D1}"/>
    <pc:docChg chg="addSld delSld modSld">
      <pc:chgData name="Akansobe, Adeline" userId="S::aakansobe@clarku.edu::8b2dea03-b2fe-4e47-90c3-1e71781192db" providerId="AD" clId="Web-{819B1018-BBA7-ED3E-5369-E32A12AEC9D1}" dt="2023-11-29T16:01:27.908" v="54" actId="20577"/>
      <pc:docMkLst>
        <pc:docMk/>
      </pc:docMkLst>
      <pc:sldChg chg="add del">
        <pc:chgData name="Akansobe, Adeline" userId="S::aakansobe@clarku.edu::8b2dea03-b2fe-4e47-90c3-1e71781192db" providerId="AD" clId="Web-{819B1018-BBA7-ED3E-5369-E32A12AEC9D1}" dt="2023-11-29T15:55:54.622" v="6"/>
        <pc:sldMkLst>
          <pc:docMk/>
          <pc:sldMk cId="3013060694" sldId="2246"/>
        </pc:sldMkLst>
      </pc:sldChg>
      <pc:sldChg chg="add">
        <pc:chgData name="Akansobe, Adeline" userId="S::aakansobe@clarku.edu::8b2dea03-b2fe-4e47-90c3-1e71781192db" providerId="AD" clId="Web-{819B1018-BBA7-ED3E-5369-E32A12AEC9D1}" dt="2023-11-29T15:56:16.983" v="7"/>
        <pc:sldMkLst>
          <pc:docMk/>
          <pc:sldMk cId="4115092842" sldId="2247"/>
        </pc:sldMkLst>
      </pc:sldChg>
      <pc:sldChg chg="modSp add">
        <pc:chgData name="Akansobe, Adeline" userId="S::aakansobe@clarku.edu::8b2dea03-b2fe-4e47-90c3-1e71781192db" providerId="AD" clId="Web-{819B1018-BBA7-ED3E-5369-E32A12AEC9D1}" dt="2023-11-29T15:59:20.994" v="15" actId="20577"/>
        <pc:sldMkLst>
          <pc:docMk/>
          <pc:sldMk cId="3312225213" sldId="2248"/>
        </pc:sldMkLst>
        <pc:spChg chg="mod">
          <ac:chgData name="Akansobe, Adeline" userId="S::aakansobe@clarku.edu::8b2dea03-b2fe-4e47-90c3-1e71781192db" providerId="AD" clId="Web-{819B1018-BBA7-ED3E-5369-E32A12AEC9D1}" dt="2023-11-29T15:59:20.994" v="15" actId="20577"/>
          <ac:spMkLst>
            <pc:docMk/>
            <pc:sldMk cId="3312225213" sldId="2248"/>
            <ac:spMk id="16" creationId="{BB18CF3B-8B08-BD8A-D611-9881FF703E1D}"/>
          </ac:spMkLst>
        </pc:spChg>
      </pc:sldChg>
      <pc:sldChg chg="modSp add">
        <pc:chgData name="Akansobe, Adeline" userId="S::aakansobe@clarku.edu::8b2dea03-b2fe-4e47-90c3-1e71781192db" providerId="AD" clId="Web-{819B1018-BBA7-ED3E-5369-E32A12AEC9D1}" dt="2023-11-29T16:01:27.908" v="54" actId="20577"/>
        <pc:sldMkLst>
          <pc:docMk/>
          <pc:sldMk cId="2184337790" sldId="2249"/>
        </pc:sldMkLst>
        <pc:spChg chg="mod">
          <ac:chgData name="Akansobe, Adeline" userId="S::aakansobe@clarku.edu::8b2dea03-b2fe-4e47-90c3-1e71781192db" providerId="AD" clId="Web-{819B1018-BBA7-ED3E-5369-E32A12AEC9D1}" dt="2023-11-29T16:01:27.908" v="54" actId="20577"/>
          <ac:spMkLst>
            <pc:docMk/>
            <pc:sldMk cId="2184337790" sldId="2249"/>
            <ac:spMk id="4" creationId="{3B9B3C2B-A72F-7487-A445-61200A3D78AF}"/>
          </ac:spMkLst>
        </pc:spChg>
      </pc:sldChg>
      <pc:sldChg chg="add">
        <pc:chgData name="Akansobe, Adeline" userId="S::aakansobe@clarku.edu::8b2dea03-b2fe-4e47-90c3-1e71781192db" providerId="AD" clId="Web-{819B1018-BBA7-ED3E-5369-E32A12AEC9D1}" dt="2023-11-29T15:57:11.330" v="9"/>
        <pc:sldMkLst>
          <pc:docMk/>
          <pc:sldMk cId="2271637475" sldId="2250"/>
        </pc:sldMkLst>
      </pc:sldChg>
      <pc:sldChg chg="del">
        <pc:chgData name="Akansobe, Adeline" userId="S::aakansobe@clarku.edu::8b2dea03-b2fe-4e47-90c3-1e71781192db" providerId="AD" clId="Web-{819B1018-BBA7-ED3E-5369-E32A12AEC9D1}" dt="2023-11-29T15:37:40.009" v="0"/>
        <pc:sldMkLst>
          <pc:docMk/>
          <pc:sldMk cId="2523836096" sldId="2273"/>
        </pc:sldMkLst>
      </pc:sldChg>
      <pc:sldChg chg="del">
        <pc:chgData name="Akansobe, Adeline" userId="S::aakansobe@clarku.edu::8b2dea03-b2fe-4e47-90c3-1e71781192db" providerId="AD" clId="Web-{819B1018-BBA7-ED3E-5369-E32A12AEC9D1}" dt="2023-11-29T15:38:05.808" v="2"/>
        <pc:sldMkLst>
          <pc:docMk/>
          <pc:sldMk cId="2690038057" sldId="2276"/>
        </pc:sldMkLst>
      </pc:sldChg>
      <pc:sldChg chg="add del replId">
        <pc:chgData name="Akansobe, Adeline" userId="S::aakansobe@clarku.edu::8b2dea03-b2fe-4e47-90c3-1e71781192db" providerId="AD" clId="Web-{819B1018-BBA7-ED3E-5369-E32A12AEC9D1}" dt="2023-11-29T15:38:17.043" v="3"/>
        <pc:sldMkLst>
          <pc:docMk/>
          <pc:sldMk cId="1507273497" sldId="2285"/>
        </pc:sldMkLst>
      </pc:sldChg>
      <pc:sldChg chg="add">
        <pc:chgData name="Akansobe, Adeline" userId="S::aakansobe@clarku.edu::8b2dea03-b2fe-4e47-90c3-1e71781192db" providerId="AD" clId="Web-{819B1018-BBA7-ED3E-5369-E32A12AEC9D1}" dt="2023-11-29T15:55:48.685" v="5"/>
        <pc:sldMkLst>
          <pc:docMk/>
          <pc:sldMk cId="2612562497" sldId="2285"/>
        </pc:sldMkLst>
      </pc:sldChg>
      <pc:sldChg chg="addSp delSp modSp add replId">
        <pc:chgData name="Akansobe, Adeline" userId="S::aakansobe@clarku.edu::8b2dea03-b2fe-4e47-90c3-1e71781192db" providerId="AD" clId="Web-{819B1018-BBA7-ED3E-5369-E32A12AEC9D1}" dt="2023-11-29T16:00:47.609" v="43" actId="20577"/>
        <pc:sldMkLst>
          <pc:docMk/>
          <pc:sldMk cId="1419097352" sldId="2286"/>
        </pc:sldMkLst>
        <pc:spChg chg="add mod">
          <ac:chgData name="Akansobe, Adeline" userId="S::aakansobe@clarku.edu::8b2dea03-b2fe-4e47-90c3-1e71781192db" providerId="AD" clId="Web-{819B1018-BBA7-ED3E-5369-E32A12AEC9D1}" dt="2023-11-29T16:00:47.609" v="43" actId="20577"/>
          <ac:spMkLst>
            <pc:docMk/>
            <pc:sldMk cId="1419097352" sldId="2286"/>
            <ac:spMk id="3" creationId="{2A72669E-6AB2-14A4-E018-6EA1A19AD4E7}"/>
          </ac:spMkLst>
        </pc:spChg>
        <pc:spChg chg="mod">
          <ac:chgData name="Akansobe, Adeline" userId="S::aakansobe@clarku.edu::8b2dea03-b2fe-4e47-90c3-1e71781192db" providerId="AD" clId="Web-{819B1018-BBA7-ED3E-5369-E32A12AEC9D1}" dt="2023-11-29T15:59:58.028" v="32" actId="20577"/>
          <ac:spMkLst>
            <pc:docMk/>
            <pc:sldMk cId="1419097352" sldId="2286"/>
            <ac:spMk id="4" creationId="{3B9B3C2B-A72F-7487-A445-61200A3D78AF}"/>
          </ac:spMkLst>
        </pc:spChg>
        <pc:picChg chg="del">
          <ac:chgData name="Akansobe, Adeline" userId="S::aakansobe@clarku.edu::8b2dea03-b2fe-4e47-90c3-1e71781192db" providerId="AD" clId="Web-{819B1018-BBA7-ED3E-5369-E32A12AEC9D1}" dt="2023-11-29T16:00:00.809" v="33"/>
          <ac:picMkLst>
            <pc:docMk/>
            <pc:sldMk cId="1419097352" sldId="2286"/>
            <ac:picMk id="5" creationId="{3FA64343-3CF4-780F-5C64-E535F30A312D}"/>
          </ac:picMkLst>
        </pc:picChg>
        <pc:picChg chg="del">
          <ac:chgData name="Akansobe, Adeline" userId="S::aakansobe@clarku.edu::8b2dea03-b2fe-4e47-90c3-1e71781192db" providerId="AD" clId="Web-{819B1018-BBA7-ED3E-5369-E32A12AEC9D1}" dt="2023-11-29T16:00:02.653" v="34"/>
          <ac:picMkLst>
            <pc:docMk/>
            <pc:sldMk cId="1419097352" sldId="2286"/>
            <ac:picMk id="9" creationId="{5F83EEF9-8446-9153-F7F7-17136F25C86B}"/>
          </ac:picMkLst>
        </pc:picChg>
        <pc:picChg chg="del">
          <ac:chgData name="Akansobe, Adeline" userId="S::aakansobe@clarku.edu::8b2dea03-b2fe-4e47-90c3-1e71781192db" providerId="AD" clId="Web-{819B1018-BBA7-ED3E-5369-E32A12AEC9D1}" dt="2023-11-29T16:00:06.091" v="36"/>
          <ac:picMkLst>
            <pc:docMk/>
            <pc:sldMk cId="1419097352" sldId="2286"/>
            <ac:picMk id="11" creationId="{09015EA8-C467-F6B9-36F2-F6D48F3850FB}"/>
          </ac:picMkLst>
        </pc:picChg>
        <pc:picChg chg="del">
          <ac:chgData name="Akansobe, Adeline" userId="S::aakansobe@clarku.edu::8b2dea03-b2fe-4e47-90c3-1e71781192db" providerId="AD" clId="Web-{819B1018-BBA7-ED3E-5369-E32A12AEC9D1}" dt="2023-11-29T16:00:04.450" v="35"/>
          <ac:picMkLst>
            <pc:docMk/>
            <pc:sldMk cId="1419097352" sldId="2286"/>
            <ac:picMk id="13" creationId="{8D29FCA3-4F4A-0B02-43F0-913DBD3C8D51}"/>
          </ac:picMkLst>
        </pc:picChg>
      </pc:sldChg>
    </pc:docChg>
  </pc:docChgLst>
  <pc:docChgLst>
    <pc:chgData name="Bate, Clio" userId="S::cbate@clarku.edu::ab67285a-b65f-411e-a26c-f36a607d0b1e" providerId="AD" clId="Web-{3F737CE1-4BE6-FD77-2BD7-FC98460226F0}"/>
    <pc:docChg chg="addSld delSld modSld">
      <pc:chgData name="Bate, Clio" userId="S::cbate@clarku.edu::ab67285a-b65f-411e-a26c-f36a607d0b1e" providerId="AD" clId="Web-{3F737CE1-4BE6-FD77-2BD7-FC98460226F0}" dt="2023-12-05T01:34:27.174" v="320"/>
      <pc:docMkLst>
        <pc:docMk/>
      </pc:docMkLst>
      <pc:sldChg chg="modSp modCm">
        <pc:chgData name="Bate, Clio" userId="S::cbate@clarku.edu::ab67285a-b65f-411e-a26c-f36a607d0b1e" providerId="AD" clId="Web-{3F737CE1-4BE6-FD77-2BD7-FC98460226F0}" dt="2023-12-05T00:36:01.065" v="91" actId="20577"/>
        <pc:sldMkLst>
          <pc:docMk/>
          <pc:sldMk cId="2989065251" sldId="2277"/>
        </pc:sldMkLst>
        <pc:spChg chg="mod">
          <ac:chgData name="Bate, Clio" userId="S::cbate@clarku.edu::ab67285a-b65f-411e-a26c-f36a607d0b1e" providerId="AD" clId="Web-{3F737CE1-4BE6-FD77-2BD7-FC98460226F0}" dt="2023-12-05T00:36:01.065" v="91" actId="20577"/>
          <ac:spMkLst>
            <pc:docMk/>
            <pc:sldMk cId="2989065251" sldId="2277"/>
            <ac:spMk id="3" creationId="{DBA5D6A9-F137-76F8-A9E3-D562840A4CF6}"/>
          </ac:spMkLst>
        </pc:sp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3F737CE1-4BE6-FD77-2BD7-FC98460226F0}" dt="2023-12-05T00:36:01.065" v="91" actId="20577"/>
              <pc2:cmMkLst xmlns:pc2="http://schemas.microsoft.com/office/powerpoint/2019/9/main/command">
                <pc:docMk/>
                <pc:sldMk cId="2989065251" sldId="2277"/>
                <pc2:cmMk id="{3C6A055A-DA57-478E-9EAF-B11DA66166CA}"/>
              </pc2:cmMkLst>
            </pc226:cmChg>
          </p:ext>
        </pc:extLst>
      </pc:sldChg>
      <pc:sldChg chg="del">
        <pc:chgData name="Bate, Clio" userId="S::cbate@clarku.edu::ab67285a-b65f-411e-a26c-f36a607d0b1e" providerId="AD" clId="Web-{3F737CE1-4BE6-FD77-2BD7-FC98460226F0}" dt="2023-12-04T23:08:33.606" v="0"/>
        <pc:sldMkLst>
          <pc:docMk/>
          <pc:sldMk cId="3899351970" sldId="2300"/>
        </pc:sldMkLst>
      </pc:sldChg>
      <pc:sldChg chg="del">
        <pc:chgData name="Bate, Clio" userId="S::cbate@clarku.edu::ab67285a-b65f-411e-a26c-f36a607d0b1e" providerId="AD" clId="Web-{3F737CE1-4BE6-FD77-2BD7-FC98460226F0}" dt="2023-12-04T23:08:34.746" v="1"/>
        <pc:sldMkLst>
          <pc:docMk/>
          <pc:sldMk cId="2045247602" sldId="2302"/>
        </pc:sldMkLst>
      </pc:sldChg>
      <pc:sldChg chg="addSp delSp modSp new">
        <pc:chgData name="Bate, Clio" userId="S::cbate@clarku.edu::ab67285a-b65f-411e-a26c-f36a607d0b1e" providerId="AD" clId="Web-{3F737CE1-4BE6-FD77-2BD7-FC98460226F0}" dt="2023-12-05T01:31:52.447" v="291" actId="1076"/>
        <pc:sldMkLst>
          <pc:docMk/>
          <pc:sldMk cId="3982683308" sldId="2305"/>
        </pc:sldMkLst>
        <pc:spChg chg="del">
          <ac:chgData name="Bate, Clio" userId="S::cbate@clarku.edu::ab67285a-b65f-411e-a26c-f36a607d0b1e" providerId="AD" clId="Web-{3F737CE1-4BE6-FD77-2BD7-FC98460226F0}" dt="2023-12-05T00:49:23.031" v="94"/>
          <ac:spMkLst>
            <pc:docMk/>
            <pc:sldMk cId="3982683308" sldId="2305"/>
            <ac:spMk id="2" creationId="{2304C949-8578-DA66-CAF1-5075C52BE382}"/>
          </ac:spMkLst>
        </pc:spChg>
        <pc:spChg chg="del">
          <ac:chgData name="Bate, Clio" userId="S::cbate@clarku.edu::ab67285a-b65f-411e-a26c-f36a607d0b1e" providerId="AD" clId="Web-{3F737CE1-4BE6-FD77-2BD7-FC98460226F0}" dt="2023-12-05T00:49:20.437" v="93"/>
          <ac:spMkLst>
            <pc:docMk/>
            <pc:sldMk cId="3982683308" sldId="2305"/>
            <ac:spMk id="3" creationId="{F8C8A942-4B41-9A8A-2D92-E39752D28448}"/>
          </ac:spMkLst>
        </pc:spChg>
        <pc:spChg chg="mod">
          <ac:chgData name="Bate, Clio" userId="S::cbate@clarku.edu::ab67285a-b65f-411e-a26c-f36a607d0b1e" providerId="AD" clId="Web-{3F737CE1-4BE6-FD77-2BD7-FC98460226F0}" dt="2023-12-05T01:25:54.584" v="281" actId="1076"/>
          <ac:spMkLst>
            <pc:docMk/>
            <pc:sldMk cId="3982683308" sldId="2305"/>
            <ac:spMk id="6" creationId="{F2FFEECA-2974-1D59-55F1-0BC8BB728F25}"/>
          </ac:spMkLst>
        </pc:spChg>
        <pc:spChg chg="add mod">
          <ac:chgData name="Bate, Clio" userId="S::cbate@clarku.edu::ab67285a-b65f-411e-a26c-f36a607d0b1e" providerId="AD" clId="Web-{3F737CE1-4BE6-FD77-2BD7-FC98460226F0}" dt="2023-12-05T01:31:52.447" v="290" actId="1076"/>
          <ac:spMkLst>
            <pc:docMk/>
            <pc:sldMk cId="3982683308" sldId="2305"/>
            <ac:spMk id="9" creationId="{914477E0-3B6D-11F5-F7AD-57F2B78440DF}"/>
          </ac:spMkLst>
        </pc:spChg>
        <pc:picChg chg="add mod">
          <ac:chgData name="Bate, Clio" userId="S::cbate@clarku.edu::ab67285a-b65f-411e-a26c-f36a607d0b1e" providerId="AD" clId="Web-{3F737CE1-4BE6-FD77-2BD7-FC98460226F0}" dt="2023-12-05T01:26:05.850" v="283" actId="14100"/>
          <ac:picMkLst>
            <pc:docMk/>
            <pc:sldMk cId="3982683308" sldId="2305"/>
            <ac:picMk id="4" creationId="{4F29D1B0-9E3A-4699-24DD-1D539DCEB8D3}"/>
          </ac:picMkLst>
        </pc:picChg>
        <pc:picChg chg="add mod">
          <ac:chgData name="Bate, Clio" userId="S::cbate@clarku.edu::ab67285a-b65f-411e-a26c-f36a607d0b1e" providerId="AD" clId="Web-{3F737CE1-4BE6-FD77-2BD7-FC98460226F0}" dt="2023-12-05T01:31:48.040" v="289" actId="1076"/>
          <ac:picMkLst>
            <pc:docMk/>
            <pc:sldMk cId="3982683308" sldId="2305"/>
            <ac:picMk id="5" creationId="{2CDE091B-81D3-264C-79D4-25F6F224A8A9}"/>
          </ac:picMkLst>
        </pc:picChg>
        <pc:picChg chg="add del mod">
          <ac:chgData name="Bate, Clio" userId="S::cbate@clarku.edu::ab67285a-b65f-411e-a26c-f36a607d0b1e" providerId="AD" clId="Web-{3F737CE1-4BE6-FD77-2BD7-FC98460226F0}" dt="2023-12-05T00:51:20.006" v="106"/>
          <ac:picMkLst>
            <pc:docMk/>
            <pc:sldMk cId="3982683308" sldId="2305"/>
            <ac:picMk id="6" creationId="{B92ACC9F-E1D9-B97D-0976-D65E856D8A99}"/>
          </ac:picMkLst>
        </pc:picChg>
        <pc:picChg chg="add mod">
          <ac:chgData name="Bate, Clio" userId="S::cbate@clarku.edu::ab67285a-b65f-411e-a26c-f36a607d0b1e" providerId="AD" clId="Web-{3F737CE1-4BE6-FD77-2BD7-FC98460226F0}" dt="2023-12-05T01:26:12.663" v="285" actId="1076"/>
          <ac:picMkLst>
            <pc:docMk/>
            <pc:sldMk cId="3982683308" sldId="2305"/>
            <ac:picMk id="7" creationId="{A0F10B14-DA69-D9F4-26ED-7E2A8B1A16B7}"/>
          </ac:picMkLst>
        </pc:picChg>
        <pc:cxnChg chg="add mod">
          <ac:chgData name="Bate, Clio" userId="S::cbate@clarku.edu::ab67285a-b65f-411e-a26c-f36a607d0b1e" providerId="AD" clId="Web-{3F737CE1-4BE6-FD77-2BD7-FC98460226F0}" dt="2023-12-05T01:31:52.447" v="291" actId="1076"/>
          <ac:cxnSpMkLst>
            <pc:docMk/>
            <pc:sldMk cId="3982683308" sldId="2305"/>
            <ac:cxnSpMk id="11" creationId="{A53507D2-6DEE-A324-28EB-C38857CAE76E}"/>
          </ac:cxnSpMkLst>
        </pc:cxnChg>
      </pc:sldChg>
      <pc:sldChg chg="addSp delSp modSp add replId">
        <pc:chgData name="Bate, Clio" userId="S::cbate@clarku.edu::ab67285a-b65f-411e-a26c-f36a607d0b1e" providerId="AD" clId="Web-{3F737CE1-4BE6-FD77-2BD7-FC98460226F0}" dt="2023-12-05T01:34:08.642" v="319" actId="1076"/>
        <pc:sldMkLst>
          <pc:docMk/>
          <pc:sldMk cId="123552443" sldId="2309"/>
        </pc:sldMkLst>
        <pc:spChg chg="mod">
          <ac:chgData name="Bate, Clio" userId="S::cbate@clarku.edu::ab67285a-b65f-411e-a26c-f36a607d0b1e" providerId="AD" clId="Web-{3F737CE1-4BE6-FD77-2BD7-FC98460226F0}" dt="2023-12-05T01:34:08.642" v="319" actId="1076"/>
          <ac:spMkLst>
            <pc:docMk/>
            <pc:sldMk cId="123552443" sldId="2309"/>
            <ac:spMk id="6" creationId="{F2FFEECA-2974-1D59-55F1-0BC8BB728F25}"/>
          </ac:spMkLst>
        </pc:spChg>
        <pc:spChg chg="add mod">
          <ac:chgData name="Bate, Clio" userId="S::cbate@clarku.edu::ab67285a-b65f-411e-a26c-f36a607d0b1e" providerId="AD" clId="Web-{3F737CE1-4BE6-FD77-2BD7-FC98460226F0}" dt="2023-12-05T01:33:26.577" v="306" actId="1076"/>
          <ac:spMkLst>
            <pc:docMk/>
            <pc:sldMk cId="123552443" sldId="2309"/>
            <ac:spMk id="9" creationId="{6EB35883-C4E5-41F1-B5CC-10AF6063D90C}"/>
          </ac:spMkLst>
        </pc:spChg>
        <pc:spChg chg="add del mod">
          <ac:chgData name="Bate, Clio" userId="S::cbate@clarku.edu::ab67285a-b65f-411e-a26c-f36a607d0b1e" providerId="AD" clId="Web-{3F737CE1-4BE6-FD77-2BD7-FC98460226F0}" dt="2023-12-05T01:32:05.135" v="294"/>
          <ac:spMkLst>
            <pc:docMk/>
            <pc:sldMk cId="123552443" sldId="2309"/>
            <ac:spMk id="11" creationId="{053D29B5-1EEA-85E7-3AFB-B52FD1A64670}"/>
          </ac:spMkLst>
        </pc:spChg>
        <pc:spChg chg="add mod">
          <ac:chgData name="Bate, Clio" userId="S::cbate@clarku.edu::ab67285a-b65f-411e-a26c-f36a607d0b1e" providerId="AD" clId="Web-{3F737CE1-4BE6-FD77-2BD7-FC98460226F0}" dt="2023-12-05T01:34:04.235" v="318" actId="1076"/>
          <ac:spMkLst>
            <pc:docMk/>
            <pc:sldMk cId="123552443" sldId="2309"/>
            <ac:spMk id="12" creationId="{DD2C59B7-580E-01DE-B95B-66AD1286F35E}"/>
          </ac:spMkLst>
        </pc:spChg>
        <pc:picChg chg="add mod">
          <ac:chgData name="Bate, Clio" userId="S::cbate@clarku.edu::ab67285a-b65f-411e-a26c-f36a607d0b1e" providerId="AD" clId="Web-{3F737CE1-4BE6-FD77-2BD7-FC98460226F0}" dt="2023-12-05T01:33:59.704" v="316" actId="1076"/>
          <ac:picMkLst>
            <pc:docMk/>
            <pc:sldMk cId="123552443" sldId="2309"/>
            <ac:picMk id="2" creationId="{139BA200-F7D5-B7AD-4117-2CF81957E200}"/>
          </ac:picMkLst>
        </pc:picChg>
        <pc:picChg chg="add mod">
          <ac:chgData name="Bate, Clio" userId="S::cbate@clarku.edu::ab67285a-b65f-411e-a26c-f36a607d0b1e" providerId="AD" clId="Web-{3F737CE1-4BE6-FD77-2BD7-FC98460226F0}" dt="2023-12-05T01:33:59.719" v="317" actId="1076"/>
          <ac:picMkLst>
            <pc:docMk/>
            <pc:sldMk cId="123552443" sldId="2309"/>
            <ac:picMk id="3" creationId="{A036B49F-5483-E9FD-7705-2EA3E1A79FF8}"/>
          </ac:picMkLst>
        </pc:picChg>
        <pc:picChg chg="del">
          <ac:chgData name="Bate, Clio" userId="S::cbate@clarku.edu::ab67285a-b65f-411e-a26c-f36a607d0b1e" providerId="AD" clId="Web-{3F737CE1-4BE6-FD77-2BD7-FC98460226F0}" dt="2023-12-05T01:17:03.556" v="118"/>
          <ac:picMkLst>
            <pc:docMk/>
            <pc:sldMk cId="123552443" sldId="2309"/>
            <ac:picMk id="4" creationId="{4F29D1B0-9E3A-4699-24DD-1D539DCEB8D3}"/>
          </ac:picMkLst>
        </pc:picChg>
        <pc:picChg chg="del">
          <ac:chgData name="Bate, Clio" userId="S::cbate@clarku.edu::ab67285a-b65f-411e-a26c-f36a607d0b1e" providerId="AD" clId="Web-{3F737CE1-4BE6-FD77-2BD7-FC98460226F0}" dt="2023-12-05T01:17:08.291" v="122"/>
          <ac:picMkLst>
            <pc:docMk/>
            <pc:sldMk cId="123552443" sldId="2309"/>
            <ac:picMk id="5" creationId="{2CDE091B-81D3-264C-79D4-25F6F224A8A9}"/>
          </ac:picMkLst>
        </pc:picChg>
        <pc:picChg chg="del">
          <ac:chgData name="Bate, Clio" userId="S::cbate@clarku.edu::ab67285a-b65f-411e-a26c-f36a607d0b1e" providerId="AD" clId="Web-{3F737CE1-4BE6-FD77-2BD7-FC98460226F0}" dt="2023-12-05T01:17:07.135" v="121"/>
          <ac:picMkLst>
            <pc:docMk/>
            <pc:sldMk cId="123552443" sldId="2309"/>
            <ac:picMk id="7" creationId="{A0F10B14-DA69-D9F4-26ED-7E2A8B1A16B7}"/>
          </ac:picMkLst>
        </pc:picChg>
        <pc:picChg chg="add del mod">
          <ac:chgData name="Bate, Clio" userId="S::cbate@clarku.edu::ab67285a-b65f-411e-a26c-f36a607d0b1e" providerId="AD" clId="Web-{3F737CE1-4BE6-FD77-2BD7-FC98460226F0}" dt="2023-12-05T01:31:36.681" v="286"/>
          <ac:picMkLst>
            <pc:docMk/>
            <pc:sldMk cId="123552443" sldId="2309"/>
            <ac:picMk id="8" creationId="{69885B03-B361-BE40-E44A-13B84B8A4AB6}"/>
          </ac:picMkLst>
        </pc:picChg>
        <pc:cxnChg chg="add del mod">
          <ac:chgData name="Bate, Clio" userId="S::cbate@clarku.edu::ab67285a-b65f-411e-a26c-f36a607d0b1e" providerId="AD" clId="Web-{3F737CE1-4BE6-FD77-2BD7-FC98460226F0}" dt="2023-12-05T01:33:28.265" v="307"/>
          <ac:cxnSpMkLst>
            <pc:docMk/>
            <pc:sldMk cId="123552443" sldId="2309"/>
            <ac:cxnSpMk id="10" creationId="{BEBB2C73-04C7-04A8-A41B-E0F6D851C290}"/>
          </ac:cxnSpMkLst>
        </pc:cxnChg>
        <pc:cxnChg chg="add del mod">
          <ac:chgData name="Bate, Clio" userId="S::cbate@clarku.edu::ab67285a-b65f-411e-a26c-f36a607d0b1e" providerId="AD" clId="Web-{3F737CE1-4BE6-FD77-2BD7-FC98460226F0}" dt="2023-12-05T01:33:38.109" v="310"/>
          <ac:cxnSpMkLst>
            <pc:docMk/>
            <pc:sldMk cId="123552443" sldId="2309"/>
            <ac:cxnSpMk id="13" creationId="{50E58A10-A4A6-985D-A0A4-2140A205942E}"/>
          </ac:cxnSpMkLst>
        </pc:cxnChg>
        <pc:cxnChg chg="add del mod">
          <ac:chgData name="Bate, Clio" userId="S::cbate@clarku.edu::ab67285a-b65f-411e-a26c-f36a607d0b1e" providerId="AD" clId="Web-{3F737CE1-4BE6-FD77-2BD7-FC98460226F0}" dt="2023-12-05T01:31:56.275" v="292"/>
          <ac:cxnSpMkLst>
            <pc:docMk/>
            <pc:sldMk cId="123552443" sldId="2309"/>
            <ac:cxnSpMk id="14" creationId="{E6572CC5-0EB5-C2ED-1853-D191B8E4C30E}"/>
          </ac:cxnSpMkLst>
        </pc:cxnChg>
      </pc:sldChg>
      <pc:sldChg chg="delSp">
        <pc:chgData name="Bate, Clio" userId="S::cbate@clarku.edu::ab67285a-b65f-411e-a26c-f36a607d0b1e" providerId="AD" clId="Web-{3F737CE1-4BE6-FD77-2BD7-FC98460226F0}" dt="2023-12-05T01:34:27.174" v="320"/>
        <pc:sldMkLst>
          <pc:docMk/>
          <pc:sldMk cId="284515651" sldId="2310"/>
        </pc:sldMkLst>
        <pc:spChg chg="del">
          <ac:chgData name="Bate, Clio" userId="S::cbate@clarku.edu::ab67285a-b65f-411e-a26c-f36a607d0b1e" providerId="AD" clId="Web-{3F737CE1-4BE6-FD77-2BD7-FC98460226F0}" dt="2023-12-05T01:34:27.174" v="320"/>
          <ac:spMkLst>
            <pc:docMk/>
            <pc:sldMk cId="284515651" sldId="2310"/>
            <ac:spMk id="3" creationId="{79F250DF-4B2C-78E2-62CD-313CAB6613D0}"/>
          </ac:spMkLst>
        </pc:spChg>
      </pc:sldChg>
    </pc:docChg>
  </pc:docChgLst>
  <pc:docChgLst>
    <pc:chgData name="Bharadwaj, Esha" userId="S::ebharadwaj@clarku.edu::ef01bdeb-36b1-44a4-9ad5-66466b623a30" providerId="AD" clId="Web-{7298FE67-B3EF-6A5D-BA6D-C1246809F30D}"/>
    <pc:docChg chg="addSld delSld modSld">
      <pc:chgData name="Bharadwaj, Esha" userId="S::ebharadwaj@clarku.edu::ef01bdeb-36b1-44a4-9ad5-66466b623a30" providerId="AD" clId="Web-{7298FE67-B3EF-6A5D-BA6D-C1246809F30D}" dt="2023-11-29T00:36:42.777" v="694"/>
      <pc:docMkLst>
        <pc:docMk/>
      </pc:docMkLst>
      <pc:sldChg chg="del">
        <pc:chgData name="Bharadwaj, Esha" userId="S::ebharadwaj@clarku.edu::ef01bdeb-36b1-44a4-9ad5-66466b623a30" providerId="AD" clId="Web-{7298FE67-B3EF-6A5D-BA6D-C1246809F30D}" dt="2023-11-28T23:42:18.894" v="584"/>
        <pc:sldMkLst>
          <pc:docMk/>
          <pc:sldMk cId="2759749080" sldId="2274"/>
        </pc:sldMkLst>
      </pc:sldChg>
      <pc:sldChg chg="del">
        <pc:chgData name="Bharadwaj, Esha" userId="S::ebharadwaj@clarku.edu::ef01bdeb-36b1-44a4-9ad5-66466b623a30" providerId="AD" clId="Web-{7298FE67-B3EF-6A5D-BA6D-C1246809F30D}" dt="2023-11-29T00:36:42.777" v="694"/>
        <pc:sldMkLst>
          <pc:docMk/>
          <pc:sldMk cId="279667260" sldId="2275"/>
        </pc:sldMkLst>
      </pc:sldChg>
      <pc:sldChg chg="addSp delSp modSp new mod setBg">
        <pc:chgData name="Bharadwaj, Esha" userId="S::ebharadwaj@clarku.edu::ef01bdeb-36b1-44a4-9ad5-66466b623a30" providerId="AD" clId="Web-{7298FE67-B3EF-6A5D-BA6D-C1246809F30D}" dt="2023-11-28T23:59:43.711" v="614" actId="14100"/>
        <pc:sldMkLst>
          <pc:docMk/>
          <pc:sldMk cId="2989065251" sldId="2277"/>
        </pc:sldMkLst>
        <pc:spChg chg="mod">
          <ac:chgData name="Bharadwaj, Esha" userId="S::ebharadwaj@clarku.edu::ef01bdeb-36b1-44a4-9ad5-66466b623a30" providerId="AD" clId="Web-{7298FE67-B3EF-6A5D-BA6D-C1246809F30D}" dt="2023-11-28T23:40:52.341" v="552" actId="14100"/>
          <ac:spMkLst>
            <pc:docMk/>
            <pc:sldMk cId="2989065251" sldId="2277"/>
            <ac:spMk id="2" creationId="{AACDE8D5-FB0E-FF49-CFC1-77D882F63354}"/>
          </ac:spMkLst>
        </pc:spChg>
        <pc:spChg chg="add del mod">
          <ac:chgData name="Bharadwaj, Esha" userId="S::ebharadwaj@clarku.edu::ef01bdeb-36b1-44a4-9ad5-66466b623a30" providerId="AD" clId="Web-{7298FE67-B3EF-6A5D-BA6D-C1246809F30D}" dt="2023-11-28T23:59:43.711" v="614" actId="14100"/>
          <ac:spMkLst>
            <pc:docMk/>
            <pc:sldMk cId="2989065251" sldId="2277"/>
            <ac:spMk id="3" creationId="{DBA5D6A9-F137-76F8-A9E3-D562840A4CF6}"/>
          </ac:spMkLst>
        </pc:spChg>
        <pc:spChg chg="mod">
          <ac:chgData name="Bharadwaj, Esha" userId="S::ebharadwaj@clarku.edu::ef01bdeb-36b1-44a4-9ad5-66466b623a30" providerId="AD" clId="Web-{7298FE67-B3EF-6A5D-BA6D-C1246809F30D}" dt="2023-11-28T23:33:26.344" v="136"/>
          <ac:spMkLst>
            <pc:docMk/>
            <pc:sldMk cId="2989065251" sldId="2277"/>
            <ac:spMk id="4" creationId="{14E373E6-6FF7-63B4-6567-756BFB20A469}"/>
          </ac:spMkLst>
        </pc:spChg>
        <pc:spChg chg="add del">
          <ac:chgData name="Bharadwaj, Esha" userId="S::ebharadwaj@clarku.edu::ef01bdeb-36b1-44a4-9ad5-66466b623a30" providerId="AD" clId="Web-{7298FE67-B3EF-6A5D-BA6D-C1246809F30D}" dt="2023-11-28T23:33:26.344" v="136"/>
          <ac:spMkLst>
            <pc:docMk/>
            <pc:sldMk cId="2989065251" sldId="2277"/>
            <ac:spMk id="10" creationId="{53B021B3-DE93-4AB7-8A18-CF5F1CED88B8}"/>
          </ac:spMkLst>
        </pc:spChg>
        <pc:spChg chg="add del">
          <ac:chgData name="Bharadwaj, Esha" userId="S::ebharadwaj@clarku.edu::ef01bdeb-36b1-44a4-9ad5-66466b623a30" providerId="AD" clId="Web-{7298FE67-B3EF-6A5D-BA6D-C1246809F30D}" dt="2023-11-28T23:33:26.344" v="136"/>
          <ac:spMkLst>
            <pc:docMk/>
            <pc:sldMk cId="2989065251" sldId="2277"/>
            <ac:spMk id="12" creationId="{52D502E5-F6B4-4D58-B4AE-FC466FF15EE8}"/>
          </ac:spMkLst>
        </pc:spChg>
        <pc:spChg chg="add del">
          <ac:chgData name="Bharadwaj, Esha" userId="S::ebharadwaj@clarku.edu::ef01bdeb-36b1-44a4-9ad5-66466b623a30" providerId="AD" clId="Web-{7298FE67-B3EF-6A5D-BA6D-C1246809F30D}" dt="2023-11-28T23:33:26.344" v="136"/>
          <ac:spMkLst>
            <pc:docMk/>
            <pc:sldMk cId="2989065251" sldId="2277"/>
            <ac:spMk id="14" creationId="{9DECDBF4-02B6-4BB4-B65B-B8107AD6A9E8}"/>
          </ac:spMkLst>
        </pc:spChg>
        <pc:graphicFrameChg chg="add del">
          <ac:chgData name="Bharadwaj, Esha" userId="S::ebharadwaj@clarku.edu::ef01bdeb-36b1-44a4-9ad5-66466b623a30" providerId="AD" clId="Web-{7298FE67-B3EF-6A5D-BA6D-C1246809F30D}" dt="2023-11-28T23:33:26.344" v="136"/>
          <ac:graphicFrameMkLst>
            <pc:docMk/>
            <pc:sldMk cId="2989065251" sldId="2277"/>
            <ac:graphicFrameMk id="6" creationId="{67DE8728-275A-78DE-2F9E-3C849D5DCF3A}"/>
          </ac:graphicFrameMkLst>
        </pc:graphicFrameChg>
      </pc:sldChg>
      <pc:sldChg chg="addSp modSp new add del">
        <pc:chgData name="Bharadwaj, Esha" userId="S::ebharadwaj@clarku.edu::ef01bdeb-36b1-44a4-9ad5-66466b623a30" providerId="AD" clId="Web-{7298FE67-B3EF-6A5D-BA6D-C1246809F30D}" dt="2023-11-29T00:21:10.966" v="659" actId="20577"/>
        <pc:sldMkLst>
          <pc:docMk/>
          <pc:sldMk cId="3299527420" sldId="2278"/>
        </pc:sldMkLst>
        <pc:spChg chg="mod">
          <ac:chgData name="Bharadwaj, Esha" userId="S::ebharadwaj@clarku.edu::ef01bdeb-36b1-44a4-9ad5-66466b623a30" providerId="AD" clId="Web-{7298FE67-B3EF-6A5D-BA6D-C1246809F30D}" dt="2023-11-29T00:12:24.932" v="656" actId="14100"/>
          <ac:spMkLst>
            <pc:docMk/>
            <pc:sldMk cId="3299527420" sldId="2278"/>
            <ac:spMk id="2" creationId="{9AA62619-6BEF-4721-D8BE-448473FB972E}"/>
          </ac:spMkLst>
        </pc:spChg>
        <pc:spChg chg="mod">
          <ac:chgData name="Bharadwaj, Esha" userId="S::ebharadwaj@clarku.edu::ef01bdeb-36b1-44a4-9ad5-66466b623a30" providerId="AD" clId="Web-{7298FE67-B3EF-6A5D-BA6D-C1246809F30D}" dt="2023-11-29T00:21:10.966" v="659" actId="20577"/>
          <ac:spMkLst>
            <pc:docMk/>
            <pc:sldMk cId="3299527420" sldId="2278"/>
            <ac:spMk id="3" creationId="{9E48AA8C-B1C3-5507-1CBE-65FDD09AD580}"/>
          </ac:spMkLst>
        </pc:spChg>
        <pc:picChg chg="add mod">
          <ac:chgData name="Bharadwaj, Esha" userId="S::ebharadwaj@clarku.edu::ef01bdeb-36b1-44a4-9ad5-66466b623a30" providerId="AD" clId="Web-{7298FE67-B3EF-6A5D-BA6D-C1246809F30D}" dt="2023-11-29T00:12:19.057" v="655" actId="1076"/>
          <ac:picMkLst>
            <pc:docMk/>
            <pc:sldMk cId="3299527420" sldId="2278"/>
            <ac:picMk id="5" creationId="{87A3116E-CBF2-09E2-1C76-1B3BA849E9C0}"/>
          </ac:picMkLst>
        </pc:picChg>
        <pc:picChg chg="add mod">
          <ac:chgData name="Bharadwaj, Esha" userId="S::ebharadwaj@clarku.edu::ef01bdeb-36b1-44a4-9ad5-66466b623a30" providerId="AD" clId="Web-{7298FE67-B3EF-6A5D-BA6D-C1246809F30D}" dt="2023-11-29T00:12:14.369" v="654" actId="1076"/>
          <ac:picMkLst>
            <pc:docMk/>
            <pc:sldMk cId="3299527420" sldId="2278"/>
            <ac:picMk id="6" creationId="{2AEA6830-1BEB-A53A-0F42-6324DBA51E72}"/>
          </ac:picMkLst>
        </pc:picChg>
      </pc:sldChg>
      <pc:sldChg chg="modSp new add del">
        <pc:chgData name="Bharadwaj, Esha" userId="S::ebharadwaj@clarku.edu::ef01bdeb-36b1-44a4-9ad5-66466b623a30" providerId="AD" clId="Web-{7298FE67-B3EF-6A5D-BA6D-C1246809F30D}" dt="2023-11-29T00:31:18.740" v="667" actId="20577"/>
        <pc:sldMkLst>
          <pc:docMk/>
          <pc:sldMk cId="3847204822" sldId="2279"/>
        </pc:sldMkLst>
        <pc:spChg chg="mod">
          <ac:chgData name="Bharadwaj, Esha" userId="S::ebharadwaj@clarku.edu::ef01bdeb-36b1-44a4-9ad5-66466b623a30" providerId="AD" clId="Web-{7298FE67-B3EF-6A5D-BA6D-C1246809F30D}" dt="2023-11-29T00:31:18.740" v="667" actId="20577"/>
          <ac:spMkLst>
            <pc:docMk/>
            <pc:sldMk cId="3847204822" sldId="2279"/>
            <ac:spMk id="2" creationId="{760CB213-5E5E-7C34-9849-C97F2935201E}"/>
          </ac:spMkLst>
        </pc:spChg>
      </pc:sldChg>
      <pc:sldChg chg="modSp new">
        <pc:chgData name="Bharadwaj, Esha" userId="S::ebharadwaj@clarku.edu::ef01bdeb-36b1-44a4-9ad5-66466b623a30" providerId="AD" clId="Web-{7298FE67-B3EF-6A5D-BA6D-C1246809F30D}" dt="2023-11-28T23:42:16.519" v="583" actId="20577"/>
        <pc:sldMkLst>
          <pc:docMk/>
          <pc:sldMk cId="2354903856" sldId="2280"/>
        </pc:sldMkLst>
        <pc:spChg chg="mod">
          <ac:chgData name="Bharadwaj, Esha" userId="S::ebharadwaj@clarku.edu::ef01bdeb-36b1-44a4-9ad5-66466b623a30" providerId="AD" clId="Web-{7298FE67-B3EF-6A5D-BA6D-C1246809F30D}" dt="2023-11-28T23:42:16.519" v="583" actId="20577"/>
          <ac:spMkLst>
            <pc:docMk/>
            <pc:sldMk cId="2354903856" sldId="2280"/>
            <ac:spMk id="2" creationId="{1A68033A-8680-EE69-2F6F-DDBBC7F01A21}"/>
          </ac:spMkLst>
        </pc:spChg>
      </pc:sldChg>
      <pc:sldChg chg="modSp">
        <pc:chgData name="Bharadwaj, Esha" userId="S::ebharadwaj@clarku.edu::ef01bdeb-36b1-44a4-9ad5-66466b623a30" providerId="AD" clId="Web-{7298FE67-B3EF-6A5D-BA6D-C1246809F30D}" dt="2023-11-29T00:07:45.883" v="631" actId="1076"/>
        <pc:sldMkLst>
          <pc:docMk/>
          <pc:sldMk cId="792839502" sldId="2281"/>
        </pc:sldMkLst>
        <pc:spChg chg="mod">
          <ac:chgData name="Bharadwaj, Esha" userId="S::ebharadwaj@clarku.edu::ef01bdeb-36b1-44a4-9ad5-66466b623a30" providerId="AD" clId="Web-{7298FE67-B3EF-6A5D-BA6D-C1246809F30D}" dt="2023-11-29T00:07:41.430" v="629" actId="1076"/>
          <ac:spMkLst>
            <pc:docMk/>
            <pc:sldMk cId="792839502" sldId="2281"/>
            <ac:spMk id="2" creationId="{6088DF60-9C14-2C07-B108-94B3DA175ECF}"/>
          </ac:spMkLst>
        </pc:spChg>
        <pc:picChg chg="mod">
          <ac:chgData name="Bharadwaj, Esha" userId="S::ebharadwaj@clarku.edu::ef01bdeb-36b1-44a4-9ad5-66466b623a30" providerId="AD" clId="Web-{7298FE67-B3EF-6A5D-BA6D-C1246809F30D}" dt="2023-11-29T00:07:45.883" v="631" actId="1076"/>
          <ac:picMkLst>
            <pc:docMk/>
            <pc:sldMk cId="792839502" sldId="2281"/>
            <ac:picMk id="5" creationId="{597E6233-8591-A8D5-F075-2E2145D6C383}"/>
          </ac:picMkLst>
        </pc:picChg>
        <pc:picChg chg="mod">
          <ac:chgData name="Bharadwaj, Esha" userId="S::ebharadwaj@clarku.edu::ef01bdeb-36b1-44a4-9ad5-66466b623a30" providerId="AD" clId="Web-{7298FE67-B3EF-6A5D-BA6D-C1246809F30D}" dt="2023-11-29T00:07:43.383" v="630" actId="1076"/>
          <ac:picMkLst>
            <pc:docMk/>
            <pc:sldMk cId="792839502" sldId="2281"/>
            <ac:picMk id="6" creationId="{CC976042-F014-51AD-C4BD-E58CF5AC318E}"/>
          </ac:picMkLst>
        </pc:picChg>
      </pc:sldChg>
      <pc:sldChg chg="modSp">
        <pc:chgData name="Bharadwaj, Esha" userId="S::ebharadwaj@clarku.edu::ef01bdeb-36b1-44a4-9ad5-66466b623a30" providerId="AD" clId="Web-{7298FE67-B3EF-6A5D-BA6D-C1246809F30D}" dt="2023-11-29T00:08:04.212" v="635" actId="1076"/>
        <pc:sldMkLst>
          <pc:docMk/>
          <pc:sldMk cId="3113341916" sldId="2282"/>
        </pc:sldMkLst>
        <pc:spChg chg="mod">
          <ac:chgData name="Bharadwaj, Esha" userId="S::ebharadwaj@clarku.edu::ef01bdeb-36b1-44a4-9ad5-66466b623a30" providerId="AD" clId="Web-{7298FE67-B3EF-6A5D-BA6D-C1246809F30D}" dt="2023-11-29T00:07:59.900" v="633" actId="1076"/>
          <ac:spMkLst>
            <pc:docMk/>
            <pc:sldMk cId="3113341916" sldId="2282"/>
            <ac:spMk id="2" creationId="{9E08C28E-ABCC-A0F5-C305-3EFC8D250818}"/>
          </ac:spMkLst>
        </pc:spChg>
        <pc:picChg chg="mod">
          <ac:chgData name="Bharadwaj, Esha" userId="S::ebharadwaj@clarku.edu::ef01bdeb-36b1-44a4-9ad5-66466b623a30" providerId="AD" clId="Web-{7298FE67-B3EF-6A5D-BA6D-C1246809F30D}" dt="2023-11-29T00:08:01.806" v="634" actId="1076"/>
          <ac:picMkLst>
            <pc:docMk/>
            <pc:sldMk cId="3113341916" sldId="2282"/>
            <ac:picMk id="5" creationId="{3C0B0D7F-4DC0-01E0-AB8C-BC6A5B4C2A95}"/>
          </ac:picMkLst>
        </pc:picChg>
        <pc:picChg chg="mod">
          <ac:chgData name="Bharadwaj, Esha" userId="S::ebharadwaj@clarku.edu::ef01bdeb-36b1-44a4-9ad5-66466b623a30" providerId="AD" clId="Web-{7298FE67-B3EF-6A5D-BA6D-C1246809F30D}" dt="2023-11-29T00:08:04.212" v="635" actId="1076"/>
          <ac:picMkLst>
            <pc:docMk/>
            <pc:sldMk cId="3113341916" sldId="2282"/>
            <ac:picMk id="6" creationId="{C0CC8654-4114-9283-611C-165482AE49D0}"/>
          </ac:picMkLst>
        </pc:picChg>
      </pc:sldChg>
      <pc:sldChg chg="modSp">
        <pc:chgData name="Bharadwaj, Esha" userId="S::ebharadwaj@clarku.edu::ef01bdeb-36b1-44a4-9ad5-66466b623a30" providerId="AD" clId="Web-{7298FE67-B3EF-6A5D-BA6D-C1246809F30D}" dt="2023-11-29T00:36:30.542" v="693" actId="14100"/>
        <pc:sldMkLst>
          <pc:docMk/>
          <pc:sldMk cId="3798740829" sldId="2283"/>
        </pc:sldMkLst>
        <pc:spChg chg="mod">
          <ac:chgData name="Bharadwaj, Esha" userId="S::ebharadwaj@clarku.edu::ef01bdeb-36b1-44a4-9ad5-66466b623a30" providerId="AD" clId="Web-{7298FE67-B3EF-6A5D-BA6D-C1246809F30D}" dt="2023-11-29T00:36:20.588" v="690" actId="14100"/>
          <ac:spMkLst>
            <pc:docMk/>
            <pc:sldMk cId="3798740829" sldId="2283"/>
            <ac:spMk id="5" creationId="{CCF3A17A-C937-4F25-9321-1B358B4A5A2F}"/>
          </ac:spMkLst>
        </pc:spChg>
        <pc:graphicFrameChg chg="mod">
          <ac:chgData name="Bharadwaj, Esha" userId="S::ebharadwaj@clarku.edu::ef01bdeb-36b1-44a4-9ad5-66466b623a30" providerId="AD" clId="Web-{7298FE67-B3EF-6A5D-BA6D-C1246809F30D}" dt="2023-11-29T00:36:30.542" v="693" actId="14100"/>
          <ac:graphicFrameMkLst>
            <pc:docMk/>
            <pc:sldMk cId="3798740829" sldId="2283"/>
            <ac:graphicFrameMk id="6" creationId="{2D14D595-CC3C-4C5E-99EC-E32F49FC3FBD}"/>
          </ac:graphicFrameMkLst>
        </pc:graphicFrameChg>
        <pc:picChg chg="mod">
          <ac:chgData name="Bharadwaj, Esha" userId="S::ebharadwaj@clarku.edu::ef01bdeb-36b1-44a4-9ad5-66466b623a30" providerId="AD" clId="Web-{7298FE67-B3EF-6A5D-BA6D-C1246809F30D}" dt="2023-11-29T00:36:25.119" v="691" actId="14100"/>
          <ac:picMkLst>
            <pc:docMk/>
            <pc:sldMk cId="3798740829" sldId="2283"/>
            <ac:picMk id="7" creationId="{84F4063F-CFEB-43B3-A810-F1A891EB9E3A}"/>
          </ac:picMkLst>
        </pc:picChg>
      </pc:sldChg>
      <pc:sldChg chg="modSp new">
        <pc:chgData name="Bharadwaj, Esha" userId="S::ebharadwaj@clarku.edu::ef01bdeb-36b1-44a4-9ad5-66466b623a30" providerId="AD" clId="Web-{7298FE67-B3EF-6A5D-BA6D-C1246809F30D}" dt="2023-11-29T00:31:31.678" v="685" actId="20577"/>
        <pc:sldMkLst>
          <pc:docMk/>
          <pc:sldMk cId="315008408" sldId="2284"/>
        </pc:sldMkLst>
        <pc:spChg chg="mod">
          <ac:chgData name="Bharadwaj, Esha" userId="S::ebharadwaj@clarku.edu::ef01bdeb-36b1-44a4-9ad5-66466b623a30" providerId="AD" clId="Web-{7298FE67-B3EF-6A5D-BA6D-C1246809F30D}" dt="2023-11-29T00:31:31.678" v="685" actId="20577"/>
          <ac:spMkLst>
            <pc:docMk/>
            <pc:sldMk cId="315008408" sldId="2284"/>
            <ac:spMk id="2" creationId="{6E035E1A-342F-284E-0F36-36A6143F7837}"/>
          </ac:spMkLst>
        </pc:spChg>
      </pc:sldChg>
    </pc:docChg>
  </pc:docChgLst>
  <pc:docChgLst>
    <pc:chgData name="Bate, Clio" userId="S::cbate@clarku.edu::ab67285a-b65f-411e-a26c-f36a607d0b1e" providerId="AD" clId="Web-{1EA7F8B1-7D42-2646-D248-CB68A43C9BCA}"/>
    <pc:docChg chg="addSld delSld modSld sldOrd">
      <pc:chgData name="Bate, Clio" userId="S::cbate@clarku.edu::ab67285a-b65f-411e-a26c-f36a607d0b1e" providerId="AD" clId="Web-{1EA7F8B1-7D42-2646-D248-CB68A43C9BCA}" dt="2023-11-29T00:46:35.822" v="1096" actId="14100"/>
      <pc:docMkLst>
        <pc:docMk/>
      </pc:docMkLst>
      <pc:sldChg chg="modSp">
        <pc:chgData name="Bate, Clio" userId="S::cbate@clarku.edu::ab67285a-b65f-411e-a26c-f36a607d0b1e" providerId="AD" clId="Web-{1EA7F8B1-7D42-2646-D248-CB68A43C9BCA}" dt="2023-11-29T00:03:20.541" v="20" actId="20577"/>
        <pc:sldMkLst>
          <pc:docMk/>
          <pc:sldMk cId="1245065595" sldId="2264"/>
        </pc:sldMkLst>
        <pc:spChg chg="mod">
          <ac:chgData name="Bate, Clio" userId="S::cbate@clarku.edu::ab67285a-b65f-411e-a26c-f36a607d0b1e" providerId="AD" clId="Web-{1EA7F8B1-7D42-2646-D248-CB68A43C9BCA}" dt="2023-11-29T00:03:20.541" v="20" actId="20577"/>
          <ac:spMkLst>
            <pc:docMk/>
            <pc:sldMk cId="1245065595" sldId="2264"/>
            <ac:spMk id="6" creationId="{35894A54-CAED-4976-A56D-B07DBD37EA08}"/>
          </ac:spMkLst>
        </pc:spChg>
      </pc:sldChg>
      <pc:sldChg chg="del ord">
        <pc:chgData name="Bate, Clio" userId="S::cbate@clarku.edu::ab67285a-b65f-411e-a26c-f36a607d0b1e" providerId="AD" clId="Web-{1EA7F8B1-7D42-2646-D248-CB68A43C9BCA}" dt="2023-11-29T00:36:33.379" v="1075"/>
        <pc:sldMkLst>
          <pc:docMk/>
          <pc:sldMk cId="1976871965" sldId="2265"/>
        </pc:sldMkLst>
      </pc:sldChg>
      <pc:sldChg chg="del ord">
        <pc:chgData name="Bate, Clio" userId="S::cbate@clarku.edu::ab67285a-b65f-411e-a26c-f36a607d0b1e" providerId="AD" clId="Web-{1EA7F8B1-7D42-2646-D248-CB68A43C9BCA}" dt="2023-11-29T00:36:35.473" v="1078"/>
        <pc:sldMkLst>
          <pc:docMk/>
          <pc:sldMk cId="1797020644" sldId="2266"/>
        </pc:sldMkLst>
      </pc:sldChg>
      <pc:sldChg chg="del ord">
        <pc:chgData name="Bate, Clio" userId="S::cbate@clarku.edu::ab67285a-b65f-411e-a26c-f36a607d0b1e" providerId="AD" clId="Web-{1EA7F8B1-7D42-2646-D248-CB68A43C9BCA}" dt="2023-11-29T00:36:33.973" v="1076"/>
        <pc:sldMkLst>
          <pc:docMk/>
          <pc:sldMk cId="3704579358" sldId="2267"/>
        </pc:sldMkLst>
      </pc:sldChg>
      <pc:sldChg chg="del ord">
        <pc:chgData name="Bate, Clio" userId="S::cbate@clarku.edu::ab67285a-b65f-411e-a26c-f36a607d0b1e" providerId="AD" clId="Web-{1EA7F8B1-7D42-2646-D248-CB68A43C9BCA}" dt="2023-11-29T00:36:32.238" v="1073"/>
        <pc:sldMkLst>
          <pc:docMk/>
          <pc:sldMk cId="2461179904" sldId="2268"/>
        </pc:sldMkLst>
      </pc:sldChg>
      <pc:sldChg chg="del ord">
        <pc:chgData name="Bate, Clio" userId="S::cbate@clarku.edu::ab67285a-b65f-411e-a26c-f36a607d0b1e" providerId="AD" clId="Web-{1EA7F8B1-7D42-2646-D248-CB68A43C9BCA}" dt="2023-11-29T00:36:33.004" v="1074"/>
        <pc:sldMkLst>
          <pc:docMk/>
          <pc:sldMk cId="593949359" sldId="2269"/>
        </pc:sldMkLst>
      </pc:sldChg>
      <pc:sldChg chg="del ord">
        <pc:chgData name="Bate, Clio" userId="S::cbate@clarku.edu::ab67285a-b65f-411e-a26c-f36a607d0b1e" providerId="AD" clId="Web-{1EA7F8B1-7D42-2646-D248-CB68A43C9BCA}" dt="2023-11-29T00:23:14.300" v="896"/>
        <pc:sldMkLst>
          <pc:docMk/>
          <pc:sldMk cId="1335839837" sldId="2270"/>
        </pc:sldMkLst>
      </pc:sldChg>
      <pc:sldChg chg="del ord">
        <pc:chgData name="Bate, Clio" userId="S::cbate@clarku.edu::ab67285a-b65f-411e-a26c-f36a607d0b1e" providerId="AD" clId="Web-{1EA7F8B1-7D42-2646-D248-CB68A43C9BCA}" dt="2023-11-29T00:36:36.176" v="1079"/>
        <pc:sldMkLst>
          <pc:docMk/>
          <pc:sldMk cId="1793174528" sldId="2271"/>
        </pc:sldMkLst>
      </pc:sldChg>
      <pc:sldChg chg="del ord">
        <pc:chgData name="Bate, Clio" userId="S::cbate@clarku.edu::ab67285a-b65f-411e-a26c-f36a607d0b1e" providerId="AD" clId="Web-{1EA7F8B1-7D42-2646-D248-CB68A43C9BCA}" dt="2023-11-29T00:36:35.004" v="1077"/>
        <pc:sldMkLst>
          <pc:docMk/>
          <pc:sldMk cId="2809287148" sldId="2272"/>
        </pc:sldMkLst>
      </pc:sldChg>
      <pc:sldChg chg="modSp ord">
        <pc:chgData name="Bate, Clio" userId="S::cbate@clarku.edu::ab67285a-b65f-411e-a26c-f36a607d0b1e" providerId="AD" clId="Web-{1EA7F8B1-7D42-2646-D248-CB68A43C9BCA}" dt="2023-11-29T00:11:38.945" v="217" actId="14100"/>
        <pc:sldMkLst>
          <pc:docMk/>
          <pc:sldMk cId="2690038057" sldId="2276"/>
        </pc:sldMkLst>
        <pc:spChg chg="mod">
          <ac:chgData name="Bate, Clio" userId="S::cbate@clarku.edu::ab67285a-b65f-411e-a26c-f36a607d0b1e" providerId="AD" clId="Web-{1EA7F8B1-7D42-2646-D248-CB68A43C9BCA}" dt="2023-11-29T00:05:58.112" v="137" actId="1076"/>
          <ac:spMkLst>
            <pc:docMk/>
            <pc:sldMk cId="2690038057" sldId="2276"/>
            <ac:spMk id="5" creationId="{CCF3A17A-C937-4F25-9321-1B358B4A5A2F}"/>
          </ac:spMkLst>
        </pc:spChg>
        <pc:graphicFrameChg chg="mod">
          <ac:chgData name="Bate, Clio" userId="S::cbate@clarku.edu::ab67285a-b65f-411e-a26c-f36a607d0b1e" providerId="AD" clId="Web-{1EA7F8B1-7D42-2646-D248-CB68A43C9BCA}" dt="2023-11-29T00:06:04.222" v="138" actId="1076"/>
          <ac:graphicFrameMkLst>
            <pc:docMk/>
            <pc:sldMk cId="2690038057" sldId="2276"/>
            <ac:graphicFrameMk id="6" creationId="{2D14D595-CC3C-4C5E-99EC-E32F49FC3FBD}"/>
          </ac:graphicFrameMkLst>
        </pc:graphicFrameChg>
        <pc:picChg chg="mod">
          <ac:chgData name="Bate, Clio" userId="S::cbate@clarku.edu::ab67285a-b65f-411e-a26c-f36a607d0b1e" providerId="AD" clId="Web-{1EA7F8B1-7D42-2646-D248-CB68A43C9BCA}" dt="2023-11-29T00:11:38.945" v="217" actId="14100"/>
          <ac:picMkLst>
            <pc:docMk/>
            <pc:sldMk cId="2690038057" sldId="2276"/>
            <ac:picMk id="7" creationId="{84F4063F-CFEB-43B3-A810-F1A891EB9E3A}"/>
          </ac:picMkLst>
        </pc:picChg>
      </pc:sldChg>
      <pc:sldChg chg="modSp">
        <pc:chgData name="Bate, Clio" userId="S::cbate@clarku.edu::ab67285a-b65f-411e-a26c-f36a607d0b1e" providerId="AD" clId="Web-{1EA7F8B1-7D42-2646-D248-CB68A43C9BCA}" dt="2023-11-29T00:21:16.027" v="891" actId="20577"/>
        <pc:sldMkLst>
          <pc:docMk/>
          <pc:sldMk cId="2989065251" sldId="2277"/>
        </pc:sldMkLst>
        <pc:spChg chg="mod">
          <ac:chgData name="Bate, Clio" userId="S::cbate@clarku.edu::ab67285a-b65f-411e-a26c-f36a607d0b1e" providerId="AD" clId="Web-{1EA7F8B1-7D42-2646-D248-CB68A43C9BCA}" dt="2023-11-29T00:21:16.027" v="891" actId="20577"/>
          <ac:spMkLst>
            <pc:docMk/>
            <pc:sldMk cId="2989065251" sldId="2277"/>
            <ac:spMk id="3" creationId="{DBA5D6A9-F137-76F8-A9E3-D562840A4CF6}"/>
          </ac:spMkLst>
        </pc:spChg>
      </pc:sldChg>
      <pc:sldChg chg="modSp">
        <pc:chgData name="Bate, Clio" userId="S::cbate@clarku.edu::ab67285a-b65f-411e-a26c-f36a607d0b1e" providerId="AD" clId="Web-{1EA7F8B1-7D42-2646-D248-CB68A43C9BCA}" dt="2023-11-29T00:19:56.272" v="862" actId="20577"/>
        <pc:sldMkLst>
          <pc:docMk/>
          <pc:sldMk cId="3299527420" sldId="2278"/>
        </pc:sldMkLst>
        <pc:spChg chg="mod">
          <ac:chgData name="Bate, Clio" userId="S::cbate@clarku.edu::ab67285a-b65f-411e-a26c-f36a607d0b1e" providerId="AD" clId="Web-{1EA7F8B1-7D42-2646-D248-CB68A43C9BCA}" dt="2023-11-29T00:19:56.272" v="862" actId="20577"/>
          <ac:spMkLst>
            <pc:docMk/>
            <pc:sldMk cId="3299527420" sldId="2278"/>
            <ac:spMk id="3" creationId="{9E48AA8C-B1C3-5507-1CBE-65FDD09AD580}"/>
          </ac:spMkLst>
        </pc:spChg>
      </pc:sldChg>
      <pc:sldChg chg="modSp">
        <pc:chgData name="Bate, Clio" userId="S::cbate@clarku.edu::ab67285a-b65f-411e-a26c-f36a607d0b1e" providerId="AD" clId="Web-{1EA7F8B1-7D42-2646-D248-CB68A43C9BCA}" dt="2023-11-29T00:26:49" v="1070" actId="20577"/>
        <pc:sldMkLst>
          <pc:docMk/>
          <pc:sldMk cId="2354903856" sldId="2280"/>
        </pc:sldMkLst>
        <pc:spChg chg="mod">
          <ac:chgData name="Bate, Clio" userId="S::cbate@clarku.edu::ab67285a-b65f-411e-a26c-f36a607d0b1e" providerId="AD" clId="Web-{1EA7F8B1-7D42-2646-D248-CB68A43C9BCA}" dt="2023-11-29T00:26:49" v="1070" actId="20577"/>
          <ac:spMkLst>
            <pc:docMk/>
            <pc:sldMk cId="2354903856" sldId="2280"/>
            <ac:spMk id="3" creationId="{BEBC3CF6-C4F5-3973-D219-470A32B25BEB}"/>
          </ac:spMkLst>
        </pc:spChg>
      </pc:sldChg>
      <pc:sldChg chg="modSp">
        <pc:chgData name="Bate, Clio" userId="S::cbate@clarku.edu::ab67285a-b65f-411e-a26c-f36a607d0b1e" providerId="AD" clId="Web-{1EA7F8B1-7D42-2646-D248-CB68A43C9BCA}" dt="2023-11-29T00:46:35.822" v="1096" actId="14100"/>
        <pc:sldMkLst>
          <pc:docMk/>
          <pc:sldMk cId="792839502" sldId="2281"/>
        </pc:sldMkLst>
        <pc:spChg chg="mod">
          <ac:chgData name="Bate, Clio" userId="S::cbate@clarku.edu::ab67285a-b65f-411e-a26c-f36a607d0b1e" providerId="AD" clId="Web-{1EA7F8B1-7D42-2646-D248-CB68A43C9BCA}" dt="2023-11-29T00:08:40.294" v="208" actId="20577"/>
          <ac:spMkLst>
            <pc:docMk/>
            <pc:sldMk cId="792839502" sldId="2281"/>
            <ac:spMk id="2" creationId="{6088DF60-9C14-2C07-B108-94B3DA175ECF}"/>
          </ac:spMkLst>
        </pc:spChg>
        <pc:picChg chg="mod ord">
          <ac:chgData name="Bate, Clio" userId="S::cbate@clarku.edu::ab67285a-b65f-411e-a26c-f36a607d0b1e" providerId="AD" clId="Web-{1EA7F8B1-7D42-2646-D248-CB68A43C9BCA}" dt="2023-11-29T00:46:35.822" v="1096" actId="14100"/>
          <ac:picMkLst>
            <pc:docMk/>
            <pc:sldMk cId="792839502" sldId="2281"/>
            <ac:picMk id="5" creationId="{597E6233-8591-A8D5-F075-2E2145D6C383}"/>
          </ac:picMkLst>
        </pc:picChg>
        <pc:picChg chg="mod">
          <ac:chgData name="Bate, Clio" userId="S::cbate@clarku.edu::ab67285a-b65f-411e-a26c-f36a607d0b1e" providerId="AD" clId="Web-{1EA7F8B1-7D42-2646-D248-CB68A43C9BCA}" dt="2023-11-29T00:46:26.962" v="1094" actId="1076"/>
          <ac:picMkLst>
            <pc:docMk/>
            <pc:sldMk cId="792839502" sldId="2281"/>
            <ac:picMk id="6" creationId="{CC976042-F014-51AD-C4BD-E58CF5AC318E}"/>
          </ac:picMkLst>
        </pc:picChg>
      </pc:sldChg>
      <pc:sldChg chg="modSp">
        <pc:chgData name="Bate, Clio" userId="S::cbate@clarku.edu::ab67285a-b65f-411e-a26c-f36a607d0b1e" providerId="AD" clId="Web-{1EA7F8B1-7D42-2646-D248-CB68A43C9BCA}" dt="2023-11-29T00:45:57.819" v="1090" actId="20577"/>
        <pc:sldMkLst>
          <pc:docMk/>
          <pc:sldMk cId="3113341916" sldId="2282"/>
        </pc:sldMkLst>
        <pc:spChg chg="mod">
          <ac:chgData name="Bate, Clio" userId="S::cbate@clarku.edu::ab67285a-b65f-411e-a26c-f36a607d0b1e" providerId="AD" clId="Web-{1EA7F8B1-7D42-2646-D248-CB68A43C9BCA}" dt="2023-11-29T00:45:57.819" v="1090" actId="20577"/>
          <ac:spMkLst>
            <pc:docMk/>
            <pc:sldMk cId="3113341916" sldId="2282"/>
            <ac:spMk id="2" creationId="{9E08C28E-ABCC-A0F5-C305-3EFC8D250818}"/>
          </ac:spMkLst>
        </pc:spChg>
      </pc:sldChg>
      <pc:sldChg chg="add ord replId">
        <pc:chgData name="Bate, Clio" userId="S::cbate@clarku.edu::ab67285a-b65f-411e-a26c-f36a607d0b1e" providerId="AD" clId="Web-{1EA7F8B1-7D42-2646-D248-CB68A43C9BCA}" dt="2023-11-29T00:23:17.144" v="898"/>
        <pc:sldMkLst>
          <pc:docMk/>
          <pc:sldMk cId="3798740829" sldId="2283"/>
        </pc:sldMkLst>
      </pc:sldChg>
      <pc:sldChg chg="add del replId">
        <pc:chgData name="Bate, Clio" userId="S::cbate@clarku.edu::ab67285a-b65f-411e-a26c-f36a607d0b1e" providerId="AD" clId="Web-{1EA7F8B1-7D42-2646-D248-CB68A43C9BCA}" dt="2023-11-29T00:35:59.236" v="1072"/>
        <pc:sldMkLst>
          <pc:docMk/>
          <pc:sldMk cId="1182105945" sldId="2285"/>
        </pc:sldMkLst>
      </pc:sldChg>
    </pc:docChg>
  </pc:docChgLst>
  <pc:docChgLst>
    <pc:chgData name="Ruan, Yu-Yun" userId="S::yruan@clarku.edu::0001fc11-9e80-4baf-9cbc-8df1ae69c88e" providerId="AD" clId="Web-{14D1BD86-CB77-8C55-EE2D-814730DD057D}"/>
    <pc:docChg chg="modSld">
      <pc:chgData name="Ruan, Yu-Yun" userId="S::yruan@clarku.edu::0001fc11-9e80-4baf-9cbc-8df1ae69c88e" providerId="AD" clId="Web-{14D1BD86-CB77-8C55-EE2D-814730DD057D}" dt="2023-12-12T22:25:39.734" v="41" actId="1076"/>
      <pc:docMkLst>
        <pc:docMk/>
      </pc:docMkLst>
      <pc:sldChg chg="addSp delSp">
        <pc:chgData name="Ruan, Yu-Yun" userId="S::yruan@clarku.edu::0001fc11-9e80-4baf-9cbc-8df1ae69c88e" providerId="AD" clId="Web-{14D1BD86-CB77-8C55-EE2D-814730DD057D}" dt="2023-12-12T22:24:09.950" v="3"/>
        <pc:sldMkLst>
          <pc:docMk/>
          <pc:sldMk cId="2989065251" sldId="2277"/>
        </pc:sldMkLst>
        <pc:picChg chg="add del">
          <ac:chgData name="Ruan, Yu-Yun" userId="S::yruan@clarku.edu::0001fc11-9e80-4baf-9cbc-8df1ae69c88e" providerId="AD" clId="Web-{14D1BD86-CB77-8C55-EE2D-814730DD057D}" dt="2023-12-12T22:24:09.950" v="3"/>
          <ac:picMkLst>
            <pc:docMk/>
            <pc:sldMk cId="2989065251" sldId="2277"/>
            <ac:picMk id="5" creationId="{AB304590-43F7-08D9-CA26-AA288185D245}"/>
          </ac:picMkLst>
        </pc:picChg>
      </pc:sldChg>
      <pc:sldChg chg="addSp delSp modSp">
        <pc:chgData name="Ruan, Yu-Yun" userId="S::yruan@clarku.edu::0001fc11-9e80-4baf-9cbc-8df1ae69c88e" providerId="AD" clId="Web-{14D1BD86-CB77-8C55-EE2D-814730DD057D}" dt="2023-12-12T22:25:39.734" v="41" actId="1076"/>
        <pc:sldMkLst>
          <pc:docMk/>
          <pc:sldMk cId="2806288409" sldId="2303"/>
        </pc:sldMkLst>
        <pc:spChg chg="mod">
          <ac:chgData name="Ruan, Yu-Yun" userId="S::yruan@clarku.edu::0001fc11-9e80-4baf-9cbc-8df1ae69c88e" providerId="AD" clId="Web-{14D1BD86-CB77-8C55-EE2D-814730DD057D}" dt="2023-12-12T22:24:48.154" v="36" actId="1076"/>
          <ac:spMkLst>
            <pc:docMk/>
            <pc:sldMk cId="2806288409" sldId="2303"/>
            <ac:spMk id="6" creationId="{34E9DB62-9A1B-11DD-F304-488ACD6FCE29}"/>
          </ac:spMkLst>
        </pc:spChg>
        <pc:picChg chg="del">
          <ac:chgData name="Ruan, Yu-Yun" userId="S::yruan@clarku.edu::0001fc11-9e80-4baf-9cbc-8df1ae69c88e" providerId="AD" clId="Web-{14D1BD86-CB77-8C55-EE2D-814730DD057D}" dt="2023-12-12T22:24:13.716" v="4"/>
          <ac:picMkLst>
            <pc:docMk/>
            <pc:sldMk cId="2806288409" sldId="2303"/>
            <ac:picMk id="4" creationId="{0F26733B-F2E7-3EAD-1978-54D8DB402B4A}"/>
          </ac:picMkLst>
        </pc:picChg>
        <pc:picChg chg="del">
          <ac:chgData name="Ruan, Yu-Yun" userId="S::yruan@clarku.edu::0001fc11-9e80-4baf-9cbc-8df1ae69c88e" providerId="AD" clId="Web-{14D1BD86-CB77-8C55-EE2D-814730DD057D}" dt="2023-12-12T22:24:14.794" v="5"/>
          <ac:picMkLst>
            <pc:docMk/>
            <pc:sldMk cId="2806288409" sldId="2303"/>
            <ac:picMk id="5" creationId="{A6579B68-7DE5-E6FB-A043-D0B86E0C9206}"/>
          </ac:picMkLst>
        </pc:picChg>
        <pc:picChg chg="add mod">
          <ac:chgData name="Ruan, Yu-Yun" userId="S::yruan@clarku.edu::0001fc11-9e80-4baf-9cbc-8df1ae69c88e" providerId="AD" clId="Web-{14D1BD86-CB77-8C55-EE2D-814730DD057D}" dt="2023-12-12T22:25:39.734" v="41" actId="1076"/>
          <ac:picMkLst>
            <pc:docMk/>
            <pc:sldMk cId="2806288409" sldId="2303"/>
            <ac:picMk id="8" creationId="{4352094C-D34D-33D7-6B8F-7286D523548A}"/>
          </ac:picMkLst>
        </pc:picChg>
      </pc:sldChg>
      <pc:sldChg chg="modSp">
        <pc:chgData name="Ruan, Yu-Yun" userId="S::yruan@clarku.edu::0001fc11-9e80-4baf-9cbc-8df1ae69c88e" providerId="AD" clId="Web-{14D1BD86-CB77-8C55-EE2D-814730DD057D}" dt="2023-12-12T20:34:30.285" v="1" actId="1076"/>
        <pc:sldMkLst>
          <pc:docMk/>
          <pc:sldMk cId="417314127" sldId="2340"/>
        </pc:sldMkLst>
        <pc:picChg chg="mod">
          <ac:chgData name="Ruan, Yu-Yun" userId="S::yruan@clarku.edu::0001fc11-9e80-4baf-9cbc-8df1ae69c88e" providerId="AD" clId="Web-{14D1BD86-CB77-8C55-EE2D-814730DD057D}" dt="2023-12-12T20:34:30.285" v="1" actId="1076"/>
          <ac:picMkLst>
            <pc:docMk/>
            <pc:sldMk cId="417314127" sldId="2340"/>
            <ac:picMk id="4" creationId="{8EEA4380-2038-1413-D97B-F858D57B624D}"/>
          </ac:picMkLst>
        </pc:picChg>
        <pc:picChg chg="mod">
          <ac:chgData name="Ruan, Yu-Yun" userId="S::yruan@clarku.edu::0001fc11-9e80-4baf-9cbc-8df1ae69c88e" providerId="AD" clId="Web-{14D1BD86-CB77-8C55-EE2D-814730DD057D}" dt="2023-12-12T20:34:29.081" v="0" actId="1076"/>
          <ac:picMkLst>
            <pc:docMk/>
            <pc:sldMk cId="417314127" sldId="2340"/>
            <ac:picMk id="5" creationId="{1BE56798-CB38-605D-4B03-AD841B3E796D}"/>
          </ac:picMkLst>
        </pc:picChg>
      </pc:sldChg>
    </pc:docChg>
  </pc:docChgLst>
  <pc:docChgLst>
    <pc:chgData name="Bharadwaj, Esha" userId="S::ebharadwaj@clarku.edu::ef01bdeb-36b1-44a4-9ad5-66466b623a30" providerId="AD" clId="Web-{DC421D7D-D0AA-40C1-BFC6-32E844CBD1C8}"/>
    <pc:docChg chg="addSld delSld modSld sldOrd modMainMaster">
      <pc:chgData name="Bharadwaj, Esha" userId="S::ebharadwaj@clarku.edu::ef01bdeb-36b1-44a4-9ad5-66466b623a30" providerId="AD" clId="Web-{DC421D7D-D0AA-40C1-BFC6-32E844CBD1C8}" dt="2023-12-05T01:45:29.397" v="1244"/>
      <pc:docMkLst>
        <pc:docMk/>
      </pc:docMkLst>
      <pc:sldChg chg="modSp mod setBg">
        <pc:chgData name="Bharadwaj, Esha" userId="S::ebharadwaj@clarku.edu::ef01bdeb-36b1-44a4-9ad5-66466b623a30" providerId="AD" clId="Web-{DC421D7D-D0AA-40C1-BFC6-32E844CBD1C8}" dt="2023-12-05T01:43:24.815" v="1242"/>
        <pc:sldMkLst>
          <pc:docMk/>
          <pc:sldMk cId="2549493197" sldId="256"/>
        </pc:sldMkLst>
        <pc:spChg chg="mod">
          <ac:chgData name="Bharadwaj, Esha" userId="S::ebharadwaj@clarku.edu::ef01bdeb-36b1-44a4-9ad5-66466b623a30" providerId="AD" clId="Web-{DC421D7D-D0AA-40C1-BFC6-32E844CBD1C8}" dt="2023-12-04T23:08:11.473" v="7" actId="1076"/>
          <ac:spMkLst>
            <pc:docMk/>
            <pc:sldMk cId="2549493197" sldId="256"/>
            <ac:spMk id="5" creationId="{069AF385-DF43-FFCD-4F9B-B53E29FC2336}"/>
          </ac:spMkLst>
        </pc:spChg>
        <pc:spChg chg="mod">
          <ac:chgData name="Bharadwaj, Esha" userId="S::ebharadwaj@clarku.edu::ef01bdeb-36b1-44a4-9ad5-66466b623a30" providerId="AD" clId="Web-{DC421D7D-D0AA-40C1-BFC6-32E844CBD1C8}" dt="2023-12-04T23:08:04.036" v="6" actId="1076"/>
          <ac:spMkLst>
            <pc:docMk/>
            <pc:sldMk cId="2549493197" sldId="256"/>
            <ac:spMk id="6" creationId="{D3C953D3-22C7-24BE-8E87-3B271CE5705B}"/>
          </ac:spMkLst>
        </pc:spChg>
      </pc:sldChg>
      <pc:sldChg chg="addSp delSp modSp mod modCm">
        <pc:chgData name="Bharadwaj, Esha" userId="S::ebharadwaj@clarku.edu::ef01bdeb-36b1-44a4-9ad5-66466b623a30" providerId="AD" clId="Web-{DC421D7D-D0AA-40C1-BFC6-32E844CBD1C8}" dt="2023-12-05T01:45:29.397" v="1244"/>
        <pc:sldMkLst>
          <pc:docMk/>
          <pc:sldMk cId="2989065251" sldId="2277"/>
        </pc:sldMkLst>
        <pc:spChg chg="mod">
          <ac:chgData name="Bharadwaj, Esha" userId="S::ebharadwaj@clarku.edu::ef01bdeb-36b1-44a4-9ad5-66466b623a30" providerId="AD" clId="Web-{DC421D7D-D0AA-40C1-BFC6-32E844CBD1C8}" dt="2023-12-04T23:25:29.278" v="65" actId="20577"/>
          <ac:spMkLst>
            <pc:docMk/>
            <pc:sldMk cId="2989065251" sldId="2277"/>
            <ac:spMk id="2" creationId="{AACDE8D5-FB0E-FF49-CFC1-77D882F63354}"/>
          </ac:spMkLst>
        </pc:spChg>
        <pc:spChg chg="add del mod">
          <ac:chgData name="Bharadwaj, Esha" userId="S::ebharadwaj@clarku.edu::ef01bdeb-36b1-44a4-9ad5-66466b623a30" providerId="AD" clId="Web-{DC421D7D-D0AA-40C1-BFC6-32E844CBD1C8}" dt="2023-12-05T01:45:29.397" v="1244"/>
          <ac:spMkLst>
            <pc:docMk/>
            <pc:sldMk cId="2989065251" sldId="2277"/>
            <ac:spMk id="3" creationId="{DBA5D6A9-F137-76F8-A9E3-D562840A4CF6}"/>
          </ac:spMkLst>
        </pc:spChg>
        <pc:graphicFrameChg chg="add del">
          <ac:chgData name="Bharadwaj, Esha" userId="S::ebharadwaj@clarku.edu::ef01bdeb-36b1-44a4-9ad5-66466b623a30" providerId="AD" clId="Web-{DC421D7D-D0AA-40C1-BFC6-32E844CBD1C8}" dt="2023-12-05T01:45:29.397" v="1244"/>
          <ac:graphicFrameMkLst>
            <pc:docMk/>
            <pc:sldMk cId="2989065251" sldId="2277"/>
            <ac:graphicFrameMk id="7" creationId="{1B474245-D954-29B8-8D21-64FFB5C2818B}"/>
          </ac:graphicFrameMkLst>
        </pc:graphicFrame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DC421D7D-D0AA-40C1-BFC6-32E844CBD1C8}" dt="2023-12-05T01:13:54.675" v="931" actId="20577"/>
              <pc2:cmMkLst xmlns:pc2="http://schemas.microsoft.com/office/powerpoint/2019/9/main/command">
                <pc:docMk/>
                <pc:sldMk cId="2989065251" sldId="2277"/>
                <pc2:cmMk id="{3C6A055A-DA57-478E-9EAF-B11DA66166CA}"/>
              </pc2:cmMkLst>
            </pc226:cmChg>
          </p:ext>
        </pc:extLst>
      </pc:sldChg>
      <pc:sldChg chg="addSp delSp modSp mod modClrScheme chgLayout">
        <pc:chgData name="Bharadwaj, Esha" userId="S::ebharadwaj@clarku.edu::ef01bdeb-36b1-44a4-9ad5-66466b623a30" providerId="AD" clId="Web-{DC421D7D-D0AA-40C1-BFC6-32E844CBD1C8}" dt="2023-12-05T01:43:24.815" v="1242"/>
        <pc:sldMkLst>
          <pc:docMk/>
          <pc:sldMk cId="3847204822" sldId="2279"/>
        </pc:sldMkLst>
        <pc:spChg chg="mod ord">
          <ac:chgData name="Bharadwaj, Esha" userId="S::ebharadwaj@clarku.edu::ef01bdeb-36b1-44a4-9ad5-66466b623a30" providerId="AD" clId="Web-{DC421D7D-D0AA-40C1-BFC6-32E844CBD1C8}" dt="2023-12-05T00:56:27.998" v="567"/>
          <ac:spMkLst>
            <pc:docMk/>
            <pc:sldMk cId="3847204822" sldId="2279"/>
            <ac:spMk id="2" creationId="{760CB213-5E5E-7C34-9849-C97F2935201E}"/>
          </ac:spMkLst>
        </pc:spChg>
        <pc:spChg chg="mod ord">
          <ac:chgData name="Bharadwaj, Esha" userId="S::ebharadwaj@clarku.edu::ef01bdeb-36b1-44a4-9ad5-66466b623a30" providerId="AD" clId="Web-{DC421D7D-D0AA-40C1-BFC6-32E844CBD1C8}" dt="2023-12-05T00:56:27.998" v="567"/>
          <ac:spMkLst>
            <pc:docMk/>
            <pc:sldMk cId="3847204822" sldId="2279"/>
            <ac:spMk id="4" creationId="{1F6B367B-2386-B06C-1C9D-B903BE2AA149}"/>
          </ac:spMkLst>
        </pc:spChg>
        <pc:spChg chg="add del mod">
          <ac:chgData name="Bharadwaj, Esha" userId="S::ebharadwaj@clarku.edu::ef01bdeb-36b1-44a4-9ad5-66466b623a30" providerId="AD" clId="Web-{DC421D7D-D0AA-40C1-BFC6-32E844CBD1C8}" dt="2023-12-05T00:55:38.497" v="548"/>
          <ac:spMkLst>
            <pc:docMk/>
            <pc:sldMk cId="3847204822" sldId="2279"/>
            <ac:spMk id="5" creationId="{BC45D8F3-F682-30EB-E81D-976549F544C7}"/>
          </ac:spMkLst>
        </pc:spChg>
        <pc:spChg chg="add mod ord">
          <ac:chgData name="Bharadwaj, Esha" userId="S::ebharadwaj@clarku.edu::ef01bdeb-36b1-44a4-9ad5-66466b623a30" providerId="AD" clId="Web-{DC421D7D-D0AA-40C1-BFC6-32E844CBD1C8}" dt="2023-12-05T00:56:43.889" v="588" actId="20577"/>
          <ac:spMkLst>
            <pc:docMk/>
            <pc:sldMk cId="3847204822" sldId="2279"/>
            <ac:spMk id="6" creationId="{0005AB49-4DA1-592B-6C59-006CF0B834EB}"/>
          </ac:spMkLst>
        </pc:spChg>
        <pc:spChg chg="del">
          <ac:chgData name="Bharadwaj, Esha" userId="S::ebharadwaj@clarku.edu::ef01bdeb-36b1-44a4-9ad5-66466b623a30" providerId="AD" clId="Web-{DC421D7D-D0AA-40C1-BFC6-32E844CBD1C8}" dt="2023-12-05T00:55:25.340" v="547"/>
          <ac:spMkLst>
            <pc:docMk/>
            <pc:sldMk cId="3847204822" sldId="2279"/>
            <ac:spMk id="8" creationId="{4C997DB6-4E05-D783-7DC4-246B89D01CCC}"/>
          </ac:spMkLst>
        </pc:spChg>
      </pc:sldChg>
      <pc:sldChg chg="delSp modSp add del mod">
        <pc:chgData name="Bharadwaj, Esha" userId="S::ebharadwaj@clarku.edu::ef01bdeb-36b1-44a4-9ad5-66466b623a30" providerId="AD" clId="Web-{DC421D7D-D0AA-40C1-BFC6-32E844CBD1C8}" dt="2023-12-05T01:43:24.815" v="1242"/>
        <pc:sldMkLst>
          <pc:docMk/>
          <pc:sldMk cId="2354903856" sldId="2280"/>
        </pc:sldMkLst>
        <pc:spChg chg="mod">
          <ac:chgData name="Bharadwaj, Esha" userId="S::ebharadwaj@clarku.edu::ef01bdeb-36b1-44a4-9ad5-66466b623a30" providerId="AD" clId="Web-{DC421D7D-D0AA-40C1-BFC6-32E844CBD1C8}" dt="2023-12-05T01:27:46.657" v="1064" actId="1076"/>
          <ac:spMkLst>
            <pc:docMk/>
            <pc:sldMk cId="2354903856" sldId="2280"/>
            <ac:spMk id="2" creationId="{1A68033A-8680-EE69-2F6F-DDBBC7F01A21}"/>
          </ac:spMkLst>
        </pc:spChg>
        <pc:spChg chg="mod">
          <ac:chgData name="Bharadwaj, Esha" userId="S::ebharadwaj@clarku.edu::ef01bdeb-36b1-44a4-9ad5-66466b623a30" providerId="AD" clId="Web-{DC421D7D-D0AA-40C1-BFC6-32E844CBD1C8}" dt="2023-12-05T01:27:43.641" v="1063" actId="14100"/>
          <ac:spMkLst>
            <pc:docMk/>
            <pc:sldMk cId="2354903856" sldId="2280"/>
            <ac:spMk id="3" creationId="{BEBC3CF6-C4F5-3973-D219-470A32B25BEB}"/>
          </ac:spMkLst>
        </pc:spChg>
        <pc:picChg chg="mod">
          <ac:chgData name="Bharadwaj, Esha" userId="S::ebharadwaj@clarku.edu::ef01bdeb-36b1-44a4-9ad5-66466b623a30" providerId="AD" clId="Web-{DC421D7D-D0AA-40C1-BFC6-32E844CBD1C8}" dt="2023-12-05T00:46:33.993" v="197" actId="1076"/>
          <ac:picMkLst>
            <pc:docMk/>
            <pc:sldMk cId="2354903856" sldId="2280"/>
            <ac:picMk id="5" creationId="{BAB4932B-EAF2-CBD8-C288-BD1F9D546599}"/>
          </ac:picMkLst>
        </pc:picChg>
        <pc:picChg chg="mod">
          <ac:chgData name="Bharadwaj, Esha" userId="S::ebharadwaj@clarku.edu::ef01bdeb-36b1-44a4-9ad5-66466b623a30" providerId="AD" clId="Web-{DC421D7D-D0AA-40C1-BFC6-32E844CBD1C8}" dt="2023-12-05T00:46:39.665" v="200" actId="1076"/>
          <ac:picMkLst>
            <pc:docMk/>
            <pc:sldMk cId="2354903856" sldId="2280"/>
            <ac:picMk id="6" creationId="{54552127-7319-1CFA-F0EC-787979FA3058}"/>
          </ac:picMkLst>
        </pc:picChg>
        <pc:picChg chg="mod">
          <ac:chgData name="Bharadwaj, Esha" userId="S::ebharadwaj@clarku.edu::ef01bdeb-36b1-44a4-9ad5-66466b623a30" providerId="AD" clId="Web-{DC421D7D-D0AA-40C1-BFC6-32E844CBD1C8}" dt="2023-12-05T00:46:37.728" v="199" actId="1076"/>
          <ac:picMkLst>
            <pc:docMk/>
            <pc:sldMk cId="2354903856" sldId="2280"/>
            <ac:picMk id="7" creationId="{0A13B356-7DB2-A25F-0D3A-C77EFFC0D08E}"/>
          </ac:picMkLst>
        </pc:picChg>
        <pc:picChg chg="mod">
          <ac:chgData name="Bharadwaj, Esha" userId="S::ebharadwaj@clarku.edu::ef01bdeb-36b1-44a4-9ad5-66466b623a30" providerId="AD" clId="Web-{DC421D7D-D0AA-40C1-BFC6-32E844CBD1C8}" dt="2023-12-05T01:27:51.782" v="1066" actId="14100"/>
          <ac:picMkLst>
            <pc:docMk/>
            <pc:sldMk cId="2354903856" sldId="2280"/>
            <ac:picMk id="8" creationId="{0ECFABE0-92D0-4328-FF6D-91EE8C0BF88B}"/>
          </ac:picMkLst>
        </pc:picChg>
        <pc:picChg chg="del mod">
          <ac:chgData name="Bharadwaj, Esha" userId="S::ebharadwaj@clarku.edu::ef01bdeb-36b1-44a4-9ad5-66466b623a30" providerId="AD" clId="Web-{DC421D7D-D0AA-40C1-BFC6-32E844CBD1C8}" dt="2023-12-05T01:27:21.719" v="1057"/>
          <ac:picMkLst>
            <pc:docMk/>
            <pc:sldMk cId="2354903856" sldId="2280"/>
            <ac:picMk id="9" creationId="{94B0F2A3-906B-FA0F-585C-D23F5369E375}"/>
          </ac:picMkLst>
        </pc:picChg>
        <pc:picChg chg="del mod">
          <ac:chgData name="Bharadwaj, Esha" userId="S::ebharadwaj@clarku.edu::ef01bdeb-36b1-44a4-9ad5-66466b623a30" providerId="AD" clId="Web-{DC421D7D-D0AA-40C1-BFC6-32E844CBD1C8}" dt="2023-12-05T01:27:25.172" v="1058"/>
          <ac:picMkLst>
            <pc:docMk/>
            <pc:sldMk cId="2354903856" sldId="2280"/>
            <ac:picMk id="10" creationId="{511D6C66-A56A-F7D9-ECC9-D920D436EF0C}"/>
          </ac:picMkLst>
        </pc:picChg>
        <pc:picChg chg="del">
          <ac:chgData name="Bharadwaj, Esha" userId="S::ebharadwaj@clarku.edu::ef01bdeb-36b1-44a4-9ad5-66466b623a30" providerId="AD" clId="Web-{DC421D7D-D0AA-40C1-BFC6-32E844CBD1C8}" dt="2023-12-05T01:27:28.110" v="1059"/>
          <ac:picMkLst>
            <pc:docMk/>
            <pc:sldMk cId="2354903856" sldId="2280"/>
            <ac:picMk id="11" creationId="{2588AC65-B765-618A-BADD-4A32B7FC2107}"/>
          </ac:picMkLst>
        </pc:picChg>
      </pc:sldChg>
      <pc:sldChg chg="modSp mod ord">
        <pc:chgData name="Bharadwaj, Esha" userId="S::ebharadwaj@clarku.edu::ef01bdeb-36b1-44a4-9ad5-66466b623a30" providerId="AD" clId="Web-{DC421D7D-D0AA-40C1-BFC6-32E844CBD1C8}" dt="2023-12-05T01:43:24.815" v="1242"/>
        <pc:sldMkLst>
          <pc:docMk/>
          <pc:sldMk cId="792839502" sldId="2281"/>
        </pc:sldMkLst>
        <pc:picChg chg="mod">
          <ac:chgData name="Bharadwaj, Esha" userId="S::ebharadwaj@clarku.edu::ef01bdeb-36b1-44a4-9ad5-66466b623a30" providerId="AD" clId="Web-{DC421D7D-D0AA-40C1-BFC6-32E844CBD1C8}" dt="2023-12-04T23:12:48.573" v="46" actId="1076"/>
          <ac:picMkLst>
            <pc:docMk/>
            <pc:sldMk cId="792839502" sldId="2281"/>
            <ac:picMk id="8" creationId="{C1733C9C-8AF1-178E-6607-8AD3AB7F85E2}"/>
          </ac:picMkLst>
        </pc:picChg>
        <pc:picChg chg="mod">
          <ac:chgData name="Bharadwaj, Esha" userId="S::ebharadwaj@clarku.edu::ef01bdeb-36b1-44a4-9ad5-66466b623a30" providerId="AD" clId="Web-{DC421D7D-D0AA-40C1-BFC6-32E844CBD1C8}" dt="2023-12-04T23:12:42.839" v="45" actId="14100"/>
          <ac:picMkLst>
            <pc:docMk/>
            <pc:sldMk cId="792839502" sldId="2281"/>
            <ac:picMk id="9" creationId="{B1DF810C-1777-A60D-215F-F261749F91A7}"/>
          </ac:picMkLst>
        </pc:picChg>
      </pc:sldChg>
      <pc:sldChg chg="mod">
        <pc:chgData name="Bharadwaj, Esha" userId="S::ebharadwaj@clarku.edu::ef01bdeb-36b1-44a4-9ad5-66466b623a30" providerId="AD" clId="Web-{DC421D7D-D0AA-40C1-BFC6-32E844CBD1C8}" dt="2023-12-05T01:43:24.815" v="1242"/>
        <pc:sldMkLst>
          <pc:docMk/>
          <pc:sldMk cId="3237286985" sldId="2290"/>
        </pc:sldMkLst>
      </pc:sldChg>
      <pc:sldChg chg="modSp mod modCm">
        <pc:chgData name="Bharadwaj, Esha" userId="S::ebharadwaj@clarku.edu::ef01bdeb-36b1-44a4-9ad5-66466b623a30" providerId="AD" clId="Web-{DC421D7D-D0AA-40C1-BFC6-32E844CBD1C8}" dt="2023-12-05T01:43:24.815" v="1242"/>
        <pc:sldMkLst>
          <pc:docMk/>
          <pc:sldMk cId="3194278143" sldId="2291"/>
        </pc:sldMkLst>
        <pc:spChg chg="mod">
          <ac:chgData name="Bharadwaj, Esha" userId="S::ebharadwaj@clarku.edu::ef01bdeb-36b1-44a4-9ad5-66466b623a30" providerId="AD" clId="Web-{DC421D7D-D0AA-40C1-BFC6-32E844CBD1C8}" dt="2023-12-04T23:14:35.638" v="50" actId="20577"/>
          <ac:spMkLst>
            <pc:docMk/>
            <pc:sldMk cId="3194278143" sldId="2291"/>
            <ac:spMk id="3" creationId="{BFAA41CB-3E84-84EF-4267-C4EEB9A5F572}"/>
          </ac:spMkLst>
        </pc:sp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DC421D7D-D0AA-40C1-BFC6-32E844CBD1C8}" dt="2023-12-04T23:13:18.246" v="49" actId="20577"/>
              <pc2:cmMkLst xmlns:pc2="http://schemas.microsoft.com/office/powerpoint/2019/9/main/command">
                <pc:docMk/>
                <pc:sldMk cId="3194278143" sldId="2291"/>
                <pc2:cmMk id="{E673E821-B3DA-4CA4-9A29-0CA5806F87BB}"/>
              </pc2:cmMkLst>
            </pc226:cmChg>
          </p:ext>
        </pc:extLst>
      </pc:sldChg>
      <pc:sldChg chg="mod">
        <pc:chgData name="Bharadwaj, Esha" userId="S::ebharadwaj@clarku.edu::ef01bdeb-36b1-44a4-9ad5-66466b623a30" providerId="AD" clId="Web-{DC421D7D-D0AA-40C1-BFC6-32E844CBD1C8}" dt="2023-12-05T01:43:24.815" v="1242"/>
        <pc:sldMkLst>
          <pc:docMk/>
          <pc:sldMk cId="2696124403" sldId="2292"/>
        </pc:sldMkLst>
      </pc:sldChg>
      <pc:sldChg chg="mod">
        <pc:chgData name="Bharadwaj, Esha" userId="S::ebharadwaj@clarku.edu::ef01bdeb-36b1-44a4-9ad5-66466b623a30" providerId="AD" clId="Web-{DC421D7D-D0AA-40C1-BFC6-32E844CBD1C8}" dt="2023-12-05T01:43:24.815" v="1242"/>
        <pc:sldMkLst>
          <pc:docMk/>
          <pc:sldMk cId="3838763646" sldId="2293"/>
        </pc:sldMkLst>
      </pc:sldChg>
      <pc:sldChg chg="mod">
        <pc:chgData name="Bharadwaj, Esha" userId="S::ebharadwaj@clarku.edu::ef01bdeb-36b1-44a4-9ad5-66466b623a30" providerId="AD" clId="Web-{DC421D7D-D0AA-40C1-BFC6-32E844CBD1C8}" dt="2023-12-05T01:43:24.815" v="1242"/>
        <pc:sldMkLst>
          <pc:docMk/>
          <pc:sldMk cId="2502903566" sldId="2294"/>
        </pc:sldMkLst>
      </pc:sldChg>
      <pc:sldChg chg="modSp mod ord">
        <pc:chgData name="Bharadwaj, Esha" userId="S::ebharadwaj@clarku.edu::ef01bdeb-36b1-44a4-9ad5-66466b623a30" providerId="AD" clId="Web-{DC421D7D-D0AA-40C1-BFC6-32E844CBD1C8}" dt="2023-12-05T01:43:24.815" v="1242"/>
        <pc:sldMkLst>
          <pc:docMk/>
          <pc:sldMk cId="3100509496" sldId="2296"/>
        </pc:sldMkLst>
        <pc:picChg chg="mod">
          <ac:chgData name="Bharadwaj, Esha" userId="S::ebharadwaj@clarku.edu::ef01bdeb-36b1-44a4-9ad5-66466b623a30" providerId="AD" clId="Web-{DC421D7D-D0AA-40C1-BFC6-32E844CBD1C8}" dt="2023-12-04T23:13:05.964" v="48" actId="14100"/>
          <ac:picMkLst>
            <pc:docMk/>
            <pc:sldMk cId="3100509496" sldId="2296"/>
            <ac:picMk id="3" creationId="{65D2B67F-1CCE-05FF-BD11-A6F304F7E0B9}"/>
          </ac:picMkLst>
        </pc:picChg>
      </pc:sldChg>
      <pc:sldChg chg="mod ord">
        <pc:chgData name="Bharadwaj, Esha" userId="S::ebharadwaj@clarku.edu::ef01bdeb-36b1-44a4-9ad5-66466b623a30" providerId="AD" clId="Web-{DC421D7D-D0AA-40C1-BFC6-32E844CBD1C8}" dt="2023-12-05T01:43:24.815" v="1242"/>
        <pc:sldMkLst>
          <pc:docMk/>
          <pc:sldMk cId="3407090521" sldId="2297"/>
        </pc:sldMkLst>
      </pc:sldChg>
      <pc:sldChg chg="mod ord">
        <pc:chgData name="Bharadwaj, Esha" userId="S::ebharadwaj@clarku.edu::ef01bdeb-36b1-44a4-9ad5-66466b623a30" providerId="AD" clId="Web-{DC421D7D-D0AA-40C1-BFC6-32E844CBD1C8}" dt="2023-12-05T01:43:24.815" v="1242"/>
        <pc:sldMkLst>
          <pc:docMk/>
          <pc:sldMk cId="233545062" sldId="2298"/>
        </pc:sldMkLst>
      </pc:sldChg>
      <pc:sldChg chg="modSp mod ord">
        <pc:chgData name="Bharadwaj, Esha" userId="S::ebharadwaj@clarku.edu::ef01bdeb-36b1-44a4-9ad5-66466b623a30" providerId="AD" clId="Web-{DC421D7D-D0AA-40C1-BFC6-32E844CBD1C8}" dt="2023-12-05T01:43:24.815" v="1242"/>
        <pc:sldMkLst>
          <pc:docMk/>
          <pc:sldMk cId="3830222349" sldId="2299"/>
        </pc:sldMkLst>
        <pc:picChg chg="mod">
          <ac:chgData name="Bharadwaj, Esha" userId="S::ebharadwaj@clarku.edu::ef01bdeb-36b1-44a4-9ad5-66466b623a30" providerId="AD" clId="Web-{DC421D7D-D0AA-40C1-BFC6-32E844CBD1C8}" dt="2023-12-04T23:12:57.933" v="47" actId="1076"/>
          <ac:picMkLst>
            <pc:docMk/>
            <pc:sldMk cId="3830222349" sldId="2299"/>
            <ac:picMk id="13" creationId="{3C4CF73E-739F-9B51-CB95-13AA10E3E870}"/>
          </ac:picMkLst>
        </pc:picChg>
      </pc:sldChg>
      <pc:sldChg chg="addSp delSp modSp mod">
        <pc:chgData name="Bharadwaj, Esha" userId="S::ebharadwaj@clarku.edu::ef01bdeb-36b1-44a4-9ad5-66466b623a30" providerId="AD" clId="Web-{DC421D7D-D0AA-40C1-BFC6-32E844CBD1C8}" dt="2023-12-05T01:43:24.815" v="1242"/>
        <pc:sldMkLst>
          <pc:docMk/>
          <pc:sldMk cId="2806288409" sldId="2303"/>
        </pc:sldMkLst>
        <pc:spChg chg="mod">
          <ac:chgData name="Bharadwaj, Esha" userId="S::ebharadwaj@clarku.edu::ef01bdeb-36b1-44a4-9ad5-66466b623a30" providerId="AD" clId="Web-{DC421D7D-D0AA-40C1-BFC6-32E844CBD1C8}" dt="2023-12-05T01:20:53.565" v="979" actId="14100"/>
          <ac:spMkLst>
            <pc:docMk/>
            <pc:sldMk cId="2806288409" sldId="2303"/>
            <ac:spMk id="3" creationId="{8647571E-ADE8-1372-A1B3-1155AAF7D45A}"/>
          </ac:spMkLst>
        </pc:spChg>
        <pc:spChg chg="add del mod">
          <ac:chgData name="Bharadwaj, Esha" userId="S::ebharadwaj@clarku.edu::ef01bdeb-36b1-44a4-9ad5-66466b623a30" providerId="AD" clId="Web-{DC421D7D-D0AA-40C1-BFC6-32E844CBD1C8}" dt="2023-12-04T23:12:23.151" v="43"/>
          <ac:spMkLst>
            <pc:docMk/>
            <pc:sldMk cId="2806288409" sldId="2303"/>
            <ac:spMk id="4" creationId="{324F4488-F330-2119-E7BC-6F3B3D2F0573}"/>
          </ac:spMkLst>
        </pc:spChg>
      </pc:sldChg>
      <pc:sldChg chg="modSp new mod">
        <pc:chgData name="Bharadwaj, Esha" userId="S::ebharadwaj@clarku.edu::ef01bdeb-36b1-44a4-9ad5-66466b623a30" providerId="AD" clId="Web-{DC421D7D-D0AA-40C1-BFC6-32E844CBD1C8}" dt="2023-12-05T01:43:24.815" v="1242"/>
        <pc:sldMkLst>
          <pc:docMk/>
          <pc:sldMk cId="760925594" sldId="2304"/>
        </pc:sldMkLst>
        <pc:spChg chg="mod">
          <ac:chgData name="Bharadwaj, Esha" userId="S::ebharadwaj@clarku.edu::ef01bdeb-36b1-44a4-9ad5-66466b623a30" providerId="AD" clId="Web-{DC421D7D-D0AA-40C1-BFC6-32E844CBD1C8}" dt="2023-12-04T23:31:21.598" v="126" actId="20577"/>
          <ac:spMkLst>
            <pc:docMk/>
            <pc:sldMk cId="760925594" sldId="2304"/>
            <ac:spMk id="2" creationId="{E4BB6F0F-7073-B5FB-0814-9E6C4F9764B8}"/>
          </ac:spMkLst>
        </pc:spChg>
        <pc:spChg chg="mod">
          <ac:chgData name="Bharadwaj, Esha" userId="S::ebharadwaj@clarku.edu::ef01bdeb-36b1-44a4-9ad5-66466b623a30" providerId="AD" clId="Web-{DC421D7D-D0AA-40C1-BFC6-32E844CBD1C8}" dt="2023-12-05T01:32:39.730" v="1073" actId="14100"/>
          <ac:spMkLst>
            <pc:docMk/>
            <pc:sldMk cId="760925594" sldId="2304"/>
            <ac:spMk id="3" creationId="{41A26655-8C12-D95A-B1EA-4BB078D8863D}"/>
          </ac:spMkLst>
        </pc:spChg>
      </pc:sldChg>
      <pc:sldChg chg="new del">
        <pc:chgData name="Bharadwaj, Esha" userId="S::ebharadwaj@clarku.edu::ef01bdeb-36b1-44a4-9ad5-66466b623a30" providerId="AD" clId="Web-{DC421D7D-D0AA-40C1-BFC6-32E844CBD1C8}" dt="2023-12-04T23:25:50.997" v="67"/>
        <pc:sldMkLst>
          <pc:docMk/>
          <pc:sldMk cId="3705317840" sldId="2304"/>
        </pc:sldMkLst>
      </pc:sldChg>
      <pc:sldChg chg="modSp new del">
        <pc:chgData name="Bharadwaj, Esha" userId="S::ebharadwaj@clarku.edu::ef01bdeb-36b1-44a4-9ad5-66466b623a30" providerId="AD" clId="Web-{DC421D7D-D0AA-40C1-BFC6-32E844CBD1C8}" dt="2023-12-04T23:31:11.723" v="118"/>
        <pc:sldMkLst>
          <pc:docMk/>
          <pc:sldMk cId="3920900570" sldId="2304"/>
        </pc:sldMkLst>
        <pc:spChg chg="mod">
          <ac:chgData name="Bharadwaj, Esha" userId="S::ebharadwaj@clarku.edu::ef01bdeb-36b1-44a4-9ad5-66466b623a30" providerId="AD" clId="Web-{DC421D7D-D0AA-40C1-BFC6-32E844CBD1C8}" dt="2023-12-04T23:30:04.268" v="117" actId="20577"/>
          <ac:spMkLst>
            <pc:docMk/>
            <pc:sldMk cId="3920900570" sldId="2304"/>
            <ac:spMk id="2" creationId="{BF93155D-E174-0FA0-6307-BD4194BFADED}"/>
          </ac:spMkLst>
        </pc:spChg>
        <pc:spChg chg="mod">
          <ac:chgData name="Bharadwaj, Esha" userId="S::ebharadwaj@clarku.edu::ef01bdeb-36b1-44a4-9ad5-66466b623a30" providerId="AD" clId="Web-{DC421D7D-D0AA-40C1-BFC6-32E844CBD1C8}" dt="2023-12-04T23:29:23.064" v="108" actId="20577"/>
          <ac:spMkLst>
            <pc:docMk/>
            <pc:sldMk cId="3920900570" sldId="2304"/>
            <ac:spMk id="3" creationId="{748F2DB6-2D52-D517-8DA9-CDF3408EC6E6}"/>
          </ac:spMkLst>
        </pc:spChg>
      </pc:sldChg>
      <pc:sldChg chg="modSp mod">
        <pc:chgData name="Bharadwaj, Esha" userId="S::ebharadwaj@clarku.edu::ef01bdeb-36b1-44a4-9ad5-66466b623a30" providerId="AD" clId="Web-{DC421D7D-D0AA-40C1-BFC6-32E844CBD1C8}" dt="2023-12-05T01:43:24.815" v="1242"/>
        <pc:sldMkLst>
          <pc:docMk/>
          <pc:sldMk cId="3982683308" sldId="2305"/>
        </pc:sldMkLst>
        <pc:spChg chg="mod">
          <ac:chgData name="Bharadwaj, Esha" userId="S::ebharadwaj@clarku.edu::ef01bdeb-36b1-44a4-9ad5-66466b623a30" providerId="AD" clId="Web-{DC421D7D-D0AA-40C1-BFC6-32E844CBD1C8}" dt="2023-12-05T01:17:47.496" v="977" actId="20577"/>
          <ac:spMkLst>
            <pc:docMk/>
            <pc:sldMk cId="3982683308" sldId="2305"/>
            <ac:spMk id="6" creationId="{F2FFEECA-2974-1D59-55F1-0BC8BB728F25}"/>
          </ac:spMkLst>
        </pc:spChg>
        <pc:picChg chg="mod">
          <ac:chgData name="Bharadwaj, Esha" userId="S::ebharadwaj@clarku.edu::ef01bdeb-36b1-44a4-9ad5-66466b623a30" providerId="AD" clId="Web-{DC421D7D-D0AA-40C1-BFC6-32E844CBD1C8}" dt="2023-12-05T01:11:25.029" v="722" actId="1076"/>
          <ac:picMkLst>
            <pc:docMk/>
            <pc:sldMk cId="3982683308" sldId="2305"/>
            <ac:picMk id="4" creationId="{4F29D1B0-9E3A-4699-24DD-1D539DCEB8D3}"/>
          </ac:picMkLst>
        </pc:picChg>
        <pc:picChg chg="mod">
          <ac:chgData name="Bharadwaj, Esha" userId="S::ebharadwaj@clarku.edu::ef01bdeb-36b1-44a4-9ad5-66466b623a30" providerId="AD" clId="Web-{DC421D7D-D0AA-40C1-BFC6-32E844CBD1C8}" dt="2023-12-05T01:11:13.857" v="720" actId="1076"/>
          <ac:picMkLst>
            <pc:docMk/>
            <pc:sldMk cId="3982683308" sldId="2305"/>
            <ac:picMk id="5" creationId="{2CDE091B-81D3-264C-79D4-25F6F224A8A9}"/>
          </ac:picMkLst>
        </pc:picChg>
      </pc:sldChg>
      <pc:sldChg chg="addSp modSp add mod replId modClrScheme chgLayout">
        <pc:chgData name="Bharadwaj, Esha" userId="S::ebharadwaj@clarku.edu::ef01bdeb-36b1-44a4-9ad5-66466b623a30" providerId="AD" clId="Web-{DC421D7D-D0AA-40C1-BFC6-32E844CBD1C8}" dt="2023-12-05T01:43:24.815" v="1242"/>
        <pc:sldMkLst>
          <pc:docMk/>
          <pc:sldMk cId="3170296968" sldId="2306"/>
        </pc:sldMkLst>
        <pc:spChg chg="mod ord">
          <ac:chgData name="Bharadwaj, Esha" userId="S::ebharadwaj@clarku.edu::ef01bdeb-36b1-44a4-9ad5-66466b623a30" providerId="AD" clId="Web-{DC421D7D-D0AA-40C1-BFC6-32E844CBD1C8}" dt="2023-12-05T00:56:57.874" v="590"/>
          <ac:spMkLst>
            <pc:docMk/>
            <pc:sldMk cId="3170296968" sldId="2306"/>
            <ac:spMk id="2" creationId="{760CB213-5E5E-7C34-9849-C97F2935201E}"/>
          </ac:spMkLst>
        </pc:spChg>
        <pc:spChg chg="add mod ord">
          <ac:chgData name="Bharadwaj, Esha" userId="S::ebharadwaj@clarku.edu::ef01bdeb-36b1-44a4-9ad5-66466b623a30" providerId="AD" clId="Web-{DC421D7D-D0AA-40C1-BFC6-32E844CBD1C8}" dt="2023-12-05T00:57:03.890" v="600" actId="20577"/>
          <ac:spMkLst>
            <pc:docMk/>
            <pc:sldMk cId="3170296968" sldId="2306"/>
            <ac:spMk id="3" creationId="{6F9DC3A5-53B9-1694-3334-BE08E10D5504}"/>
          </ac:spMkLst>
        </pc:spChg>
        <pc:spChg chg="mod ord">
          <ac:chgData name="Bharadwaj, Esha" userId="S::ebharadwaj@clarku.edu::ef01bdeb-36b1-44a4-9ad5-66466b623a30" providerId="AD" clId="Web-{DC421D7D-D0AA-40C1-BFC6-32E844CBD1C8}" dt="2023-12-05T00:56:57.874" v="590"/>
          <ac:spMkLst>
            <pc:docMk/>
            <pc:sldMk cId="3170296968" sldId="2306"/>
            <ac:spMk id="4" creationId="{1F6B367B-2386-B06C-1C9D-B903BE2AA149}"/>
          </ac:spMkLst>
        </pc:spChg>
      </pc:sldChg>
      <pc:sldChg chg="add mod replId">
        <pc:chgData name="Bharadwaj, Esha" userId="S::ebharadwaj@clarku.edu::ef01bdeb-36b1-44a4-9ad5-66466b623a30" providerId="AD" clId="Web-{DC421D7D-D0AA-40C1-BFC6-32E844CBD1C8}" dt="2023-12-05T01:43:24.815" v="1242"/>
        <pc:sldMkLst>
          <pc:docMk/>
          <pc:sldMk cId="1614742624" sldId="2307"/>
        </pc:sldMkLst>
      </pc:sldChg>
      <pc:sldChg chg="modSp new mod modClrScheme chgLayout">
        <pc:chgData name="Bharadwaj, Esha" userId="S::ebharadwaj@clarku.edu::ef01bdeb-36b1-44a4-9ad5-66466b623a30" providerId="AD" clId="Web-{DC421D7D-D0AA-40C1-BFC6-32E844CBD1C8}" dt="2023-12-05T01:43:24.815" v="1242"/>
        <pc:sldMkLst>
          <pc:docMk/>
          <pc:sldMk cId="277056636" sldId="2308"/>
        </pc:sldMkLst>
        <pc:spChg chg="mod ord">
          <ac:chgData name="Bharadwaj, Esha" userId="S::ebharadwaj@clarku.edu::ef01bdeb-36b1-44a4-9ad5-66466b623a30" providerId="AD" clId="Web-{DC421D7D-D0AA-40C1-BFC6-32E844CBD1C8}" dt="2023-12-05T01:00:57.336" v="618" actId="20577"/>
          <ac:spMkLst>
            <pc:docMk/>
            <pc:sldMk cId="277056636" sldId="2308"/>
            <ac:spMk id="2" creationId="{9510EF5A-F1BA-32B6-29F6-4AFC5263C038}"/>
          </ac:spMkLst>
        </pc:spChg>
        <pc:spChg chg="mod ord">
          <ac:chgData name="Bharadwaj, Esha" userId="S::ebharadwaj@clarku.edu::ef01bdeb-36b1-44a4-9ad5-66466b623a30" providerId="AD" clId="Web-{DC421D7D-D0AA-40C1-BFC6-32E844CBD1C8}" dt="2023-12-05T01:00:45.851" v="609"/>
          <ac:spMkLst>
            <pc:docMk/>
            <pc:sldMk cId="277056636" sldId="2308"/>
            <ac:spMk id="3" creationId="{46303F30-EC76-20A3-4EC6-B208F6D6E4BE}"/>
          </ac:spMkLst>
        </pc:spChg>
      </pc:sldChg>
      <pc:sldChg chg="mod">
        <pc:chgData name="Bharadwaj, Esha" userId="S::ebharadwaj@clarku.edu::ef01bdeb-36b1-44a4-9ad5-66466b623a30" providerId="AD" clId="Web-{DC421D7D-D0AA-40C1-BFC6-32E844CBD1C8}" dt="2023-12-05T01:43:24.815" v="1242"/>
        <pc:sldMkLst>
          <pc:docMk/>
          <pc:sldMk cId="123552443" sldId="2309"/>
        </pc:sldMkLst>
      </pc:sldChg>
      <pc:sldChg chg="modSp new mod">
        <pc:chgData name="Bharadwaj, Esha" userId="S::ebharadwaj@clarku.edu::ef01bdeb-36b1-44a4-9ad5-66466b623a30" providerId="AD" clId="Web-{DC421D7D-D0AA-40C1-BFC6-32E844CBD1C8}" dt="2023-12-05T01:43:24.815" v="1242"/>
        <pc:sldMkLst>
          <pc:docMk/>
          <pc:sldMk cId="284515651" sldId="2310"/>
        </pc:sldMkLst>
        <pc:spChg chg="mod">
          <ac:chgData name="Bharadwaj, Esha" userId="S::ebharadwaj@clarku.edu::ef01bdeb-36b1-44a4-9ad5-66466b623a30" providerId="AD" clId="Web-{DC421D7D-D0AA-40C1-BFC6-32E844CBD1C8}" dt="2023-12-05T01:17:16.573" v="966" actId="20577"/>
          <ac:spMkLst>
            <pc:docMk/>
            <pc:sldMk cId="284515651" sldId="2310"/>
            <ac:spMk id="2" creationId="{E1CCFE18-7871-AE3F-D9DF-2C174F5D7CCD}"/>
          </ac:spMkLst>
        </pc:spChg>
      </pc:sldChg>
      <pc:sldChg chg="addSp delSp modSp new mod modClrScheme chgLayout">
        <pc:chgData name="Bharadwaj, Esha" userId="S::ebharadwaj@clarku.edu::ef01bdeb-36b1-44a4-9ad5-66466b623a30" providerId="AD" clId="Web-{DC421D7D-D0AA-40C1-BFC6-32E844CBD1C8}" dt="2023-12-05T01:43:24.815" v="1242"/>
        <pc:sldMkLst>
          <pc:docMk/>
          <pc:sldMk cId="1544568309" sldId="2311"/>
        </pc:sldMkLst>
        <pc:spChg chg="mod ord">
          <ac:chgData name="Bharadwaj, Esha" userId="S::ebharadwaj@clarku.edu::ef01bdeb-36b1-44a4-9ad5-66466b623a30" providerId="AD" clId="Web-{DC421D7D-D0AA-40C1-BFC6-32E844CBD1C8}" dt="2023-12-05T01:39:59.417" v="1238" actId="20577"/>
          <ac:spMkLst>
            <pc:docMk/>
            <pc:sldMk cId="1544568309" sldId="2311"/>
            <ac:spMk id="2" creationId="{8BE13B00-1FE3-3D44-86D5-C5199F9DA8E3}"/>
          </ac:spMkLst>
        </pc:spChg>
        <pc:spChg chg="mod ord">
          <ac:chgData name="Bharadwaj, Esha" userId="S::ebharadwaj@clarku.edu::ef01bdeb-36b1-44a4-9ad5-66466b623a30" providerId="AD" clId="Web-{DC421D7D-D0AA-40C1-BFC6-32E844CBD1C8}" dt="2023-12-05T01:42:33.532" v="1239" actId="1076"/>
          <ac:spMkLst>
            <pc:docMk/>
            <pc:sldMk cId="1544568309" sldId="2311"/>
            <ac:spMk id="3" creationId="{F3366A8B-0EDA-2777-8C6A-1F0EA482EA94}"/>
          </ac:spMkLst>
        </pc:spChg>
        <pc:picChg chg="add del mod">
          <ac:chgData name="Bharadwaj, Esha" userId="S::ebharadwaj@clarku.edu::ef01bdeb-36b1-44a4-9ad5-66466b623a30" providerId="AD" clId="Web-{DC421D7D-D0AA-40C1-BFC6-32E844CBD1C8}" dt="2023-12-05T01:35:55.612" v="1200"/>
          <ac:picMkLst>
            <pc:docMk/>
            <pc:sldMk cId="1544568309" sldId="2311"/>
            <ac:picMk id="4" creationId="{B728F32B-955C-583C-330D-35F74FA31099}"/>
          </ac:picMkLst>
        </pc:picChg>
        <pc:picChg chg="add mod">
          <ac:chgData name="Bharadwaj, Esha" userId="S::ebharadwaj@clarku.edu::ef01bdeb-36b1-44a4-9ad5-66466b623a30" providerId="AD" clId="Web-{DC421D7D-D0AA-40C1-BFC6-32E844CBD1C8}" dt="2023-12-05T01:39:32.525" v="1233" actId="1076"/>
          <ac:picMkLst>
            <pc:docMk/>
            <pc:sldMk cId="1544568309" sldId="2311"/>
            <ac:picMk id="5" creationId="{515744BE-35E8-8A86-5ACF-F03BC9178BFF}"/>
          </ac:picMkLst>
        </pc:picChg>
        <pc:picChg chg="add mod">
          <ac:chgData name="Bharadwaj, Esha" userId="S::ebharadwaj@clarku.edu::ef01bdeb-36b1-44a4-9ad5-66466b623a30" providerId="AD" clId="Web-{DC421D7D-D0AA-40C1-BFC6-32E844CBD1C8}" dt="2023-12-05T01:39:30.478" v="1232" actId="1076"/>
          <ac:picMkLst>
            <pc:docMk/>
            <pc:sldMk cId="1544568309" sldId="2311"/>
            <ac:picMk id="6" creationId="{92AE4C23-8E21-6C14-2BC5-A598D2BB28C4}"/>
          </ac:picMkLst>
        </pc:picChg>
      </pc:sldChg>
      <pc:sldChg chg="addSp delSp modSp new mod">
        <pc:chgData name="Bharadwaj, Esha" userId="S::ebharadwaj@clarku.edu::ef01bdeb-36b1-44a4-9ad5-66466b623a30" providerId="AD" clId="Web-{DC421D7D-D0AA-40C1-BFC6-32E844CBD1C8}" dt="2023-12-05T01:43:24.815" v="1242"/>
        <pc:sldMkLst>
          <pc:docMk/>
          <pc:sldMk cId="3023487325" sldId="2312"/>
        </pc:sldMkLst>
        <pc:spChg chg="mod">
          <ac:chgData name="Bharadwaj, Esha" userId="S::ebharadwaj@clarku.edu::ef01bdeb-36b1-44a4-9ad5-66466b623a30" providerId="AD" clId="Web-{DC421D7D-D0AA-40C1-BFC6-32E844CBD1C8}" dt="2023-12-05T01:26:47.436" v="1048" actId="14100"/>
          <ac:spMkLst>
            <pc:docMk/>
            <pc:sldMk cId="3023487325" sldId="2312"/>
            <ac:spMk id="2" creationId="{4602BA56-1D95-D7D0-8A77-1674AA51A955}"/>
          </ac:spMkLst>
        </pc:spChg>
        <pc:spChg chg="del mod">
          <ac:chgData name="Bharadwaj, Esha" userId="S::ebharadwaj@clarku.edu::ef01bdeb-36b1-44a4-9ad5-66466b623a30" providerId="AD" clId="Web-{DC421D7D-D0AA-40C1-BFC6-32E844CBD1C8}" dt="2023-12-05T01:24:47.588" v="1018"/>
          <ac:spMkLst>
            <pc:docMk/>
            <pc:sldMk cId="3023487325" sldId="2312"/>
            <ac:spMk id="3" creationId="{C1500DAB-D28D-6963-E03B-ABBB587B5DEB}"/>
          </ac:spMkLst>
        </pc:spChg>
        <pc:picChg chg="add mod">
          <ac:chgData name="Bharadwaj, Esha" userId="S::ebharadwaj@clarku.edu::ef01bdeb-36b1-44a4-9ad5-66466b623a30" providerId="AD" clId="Web-{DC421D7D-D0AA-40C1-BFC6-32E844CBD1C8}" dt="2023-12-05T01:26:51.468" v="1049" actId="1076"/>
          <ac:picMkLst>
            <pc:docMk/>
            <pc:sldMk cId="3023487325" sldId="2312"/>
            <ac:picMk id="5" creationId="{73FCC78C-E72C-B0C8-8728-BDD47D0CC39C}"/>
          </ac:picMkLst>
        </pc:picChg>
        <pc:picChg chg="add mod">
          <ac:chgData name="Bharadwaj, Esha" userId="S::ebharadwaj@clarku.edu::ef01bdeb-36b1-44a4-9ad5-66466b623a30" providerId="AD" clId="Web-{DC421D7D-D0AA-40C1-BFC6-32E844CBD1C8}" dt="2023-12-05T01:26:53.968" v="1050" actId="1076"/>
          <ac:picMkLst>
            <pc:docMk/>
            <pc:sldMk cId="3023487325" sldId="2312"/>
            <ac:picMk id="7" creationId="{220C8BAE-9A36-25D4-42C5-98A15F99C835}"/>
          </ac:picMkLst>
        </pc:picChg>
        <pc:picChg chg="add mod">
          <ac:chgData name="Bharadwaj, Esha" userId="S::ebharadwaj@clarku.edu::ef01bdeb-36b1-44a4-9ad5-66466b623a30" providerId="AD" clId="Web-{DC421D7D-D0AA-40C1-BFC6-32E844CBD1C8}" dt="2023-12-05T01:26:55.968" v="1051" actId="1076"/>
          <ac:picMkLst>
            <pc:docMk/>
            <pc:sldMk cId="3023487325" sldId="2312"/>
            <ac:picMk id="9" creationId="{F6C98FBC-80CA-9D68-C670-9304DB22514F}"/>
          </ac:picMkLst>
        </pc:picChg>
      </pc:sldChg>
      <pc:sldChg chg="new mod">
        <pc:chgData name="Bharadwaj, Esha" userId="S::ebharadwaj@clarku.edu::ef01bdeb-36b1-44a4-9ad5-66466b623a30" providerId="AD" clId="Web-{DC421D7D-D0AA-40C1-BFC6-32E844CBD1C8}" dt="2023-12-05T01:43:24.815" v="1242"/>
        <pc:sldMkLst>
          <pc:docMk/>
          <pc:sldMk cId="2900286415" sldId="2313"/>
        </pc:sldMkLst>
      </pc:sldChg>
      <pc:sldMasterChg chg="mod setBg modSldLayout">
        <pc:chgData name="Bharadwaj, Esha" userId="S::ebharadwaj@clarku.edu::ef01bdeb-36b1-44a4-9ad5-66466b623a30" providerId="AD" clId="Web-{DC421D7D-D0AA-40C1-BFC6-32E844CBD1C8}" dt="2023-12-05T01:43:24.815" v="1242"/>
        <pc:sldMasterMkLst>
          <pc:docMk/>
          <pc:sldMasterMk cId="4239254154" sldId="2147483773"/>
        </pc:sldMasterMkLst>
        <pc:sldLayoutChg chg="mod">
          <pc:chgData name="Bharadwaj, Esha" userId="S::ebharadwaj@clarku.edu::ef01bdeb-36b1-44a4-9ad5-66466b623a30" providerId="AD" clId="Web-{DC421D7D-D0AA-40C1-BFC6-32E844CBD1C8}" dt="2023-12-05T01:43:24.815" v="1242"/>
          <pc:sldLayoutMkLst>
            <pc:docMk/>
            <pc:sldMasterMk cId="4239254154" sldId="2147483773"/>
            <pc:sldLayoutMk cId="3253573371" sldId="2147483774"/>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161714953" sldId="2147483775"/>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59975673" sldId="2147483776"/>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3056076776" sldId="2147483777"/>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787320673" sldId="2147483778"/>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2545585860" sldId="2147483779"/>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104385957" sldId="2147483780"/>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3113790390" sldId="2147483781"/>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2851470249" sldId="2147483782"/>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2148318617" sldId="2147483783"/>
          </pc:sldLayoutMkLst>
        </pc:sldLayoutChg>
        <pc:sldLayoutChg chg="mod">
          <pc:chgData name="Bharadwaj, Esha" userId="S::ebharadwaj@clarku.edu::ef01bdeb-36b1-44a4-9ad5-66466b623a30" providerId="AD" clId="Web-{DC421D7D-D0AA-40C1-BFC6-32E844CBD1C8}" dt="2023-12-05T01:43:24.815" v="1242"/>
          <pc:sldLayoutMkLst>
            <pc:docMk/>
            <pc:sldMasterMk cId="4239254154" sldId="2147483773"/>
            <pc:sldLayoutMk cId="4194176563" sldId="2147483784"/>
          </pc:sldLayoutMkLst>
        </pc:sldLayoutChg>
      </pc:sldMasterChg>
    </pc:docChg>
  </pc:docChgLst>
  <pc:docChgLst>
    <pc:chgData name="Bharadwaj, Esha" userId="S::ebharadwaj@clarku.edu::ef01bdeb-36b1-44a4-9ad5-66466b623a30" providerId="AD" clId="Web-{DC7F65A8-4644-6E37-41A3-8BC1C00DE2E8}"/>
    <pc:docChg chg="modSld">
      <pc:chgData name="Bharadwaj, Esha" userId="S::ebharadwaj@clarku.edu::ef01bdeb-36b1-44a4-9ad5-66466b623a30" providerId="AD" clId="Web-{DC7F65A8-4644-6E37-41A3-8BC1C00DE2E8}" dt="2023-12-06T02:17:51.259" v="48" actId="20577"/>
      <pc:docMkLst>
        <pc:docMk/>
      </pc:docMkLst>
      <pc:sldChg chg="modSp">
        <pc:chgData name="Bharadwaj, Esha" userId="S::ebharadwaj@clarku.edu::ef01bdeb-36b1-44a4-9ad5-66466b623a30" providerId="AD" clId="Web-{DC7F65A8-4644-6E37-41A3-8BC1C00DE2E8}" dt="2023-12-06T02:14:52.877" v="9" actId="20577"/>
        <pc:sldMkLst>
          <pc:docMk/>
          <pc:sldMk cId="3847204822" sldId="2279"/>
        </pc:sldMkLst>
        <pc:spChg chg="mod">
          <ac:chgData name="Bharadwaj, Esha" userId="S::ebharadwaj@clarku.edu::ef01bdeb-36b1-44a4-9ad5-66466b623a30" providerId="AD" clId="Web-{DC7F65A8-4644-6E37-41A3-8BC1C00DE2E8}" dt="2023-12-06T02:14:52.877" v="9" actId="20577"/>
          <ac:spMkLst>
            <pc:docMk/>
            <pc:sldMk cId="3847204822" sldId="2279"/>
            <ac:spMk id="2" creationId="{760CB213-5E5E-7C34-9849-C97F2935201E}"/>
          </ac:spMkLst>
        </pc:spChg>
      </pc:sldChg>
      <pc:sldChg chg="modSp">
        <pc:chgData name="Bharadwaj, Esha" userId="S::ebharadwaj@clarku.edu::ef01bdeb-36b1-44a4-9ad5-66466b623a30" providerId="AD" clId="Web-{DC7F65A8-4644-6E37-41A3-8BC1C00DE2E8}" dt="2023-12-06T02:15:19.706" v="28" actId="20577"/>
        <pc:sldMkLst>
          <pc:docMk/>
          <pc:sldMk cId="3170296968" sldId="2306"/>
        </pc:sldMkLst>
        <pc:spChg chg="mod">
          <ac:chgData name="Bharadwaj, Esha" userId="S::ebharadwaj@clarku.edu::ef01bdeb-36b1-44a4-9ad5-66466b623a30" providerId="AD" clId="Web-{DC7F65A8-4644-6E37-41A3-8BC1C00DE2E8}" dt="2023-12-06T02:15:19.706" v="28" actId="20577"/>
          <ac:spMkLst>
            <pc:docMk/>
            <pc:sldMk cId="3170296968" sldId="2306"/>
            <ac:spMk id="2" creationId="{760CB213-5E5E-7C34-9849-C97F2935201E}"/>
          </ac:spMkLst>
        </pc:spChg>
      </pc:sldChg>
      <pc:sldChg chg="modSp">
        <pc:chgData name="Bharadwaj, Esha" userId="S::ebharadwaj@clarku.edu::ef01bdeb-36b1-44a4-9ad5-66466b623a30" providerId="AD" clId="Web-{DC7F65A8-4644-6E37-41A3-8BC1C00DE2E8}" dt="2023-12-06T02:17:36.727" v="39" actId="20577"/>
        <pc:sldMkLst>
          <pc:docMk/>
          <pc:sldMk cId="2330113685" sldId="2316"/>
        </pc:sldMkLst>
        <pc:spChg chg="mod">
          <ac:chgData name="Bharadwaj, Esha" userId="S::ebharadwaj@clarku.edu::ef01bdeb-36b1-44a4-9ad5-66466b623a30" providerId="AD" clId="Web-{DC7F65A8-4644-6E37-41A3-8BC1C00DE2E8}" dt="2023-12-06T02:17:36.727" v="39" actId="20577"/>
          <ac:spMkLst>
            <pc:docMk/>
            <pc:sldMk cId="2330113685" sldId="2316"/>
            <ac:spMk id="2" creationId="{5FF559FD-31A5-EF8D-C23C-66AAFE7D7BC3}"/>
          </ac:spMkLst>
        </pc:spChg>
      </pc:sldChg>
      <pc:sldChg chg="modSp">
        <pc:chgData name="Bharadwaj, Esha" userId="S::ebharadwaj@clarku.edu::ef01bdeb-36b1-44a4-9ad5-66466b623a30" providerId="AD" clId="Web-{DC7F65A8-4644-6E37-41A3-8BC1C00DE2E8}" dt="2023-12-06T02:17:44.758" v="43" actId="20577"/>
        <pc:sldMkLst>
          <pc:docMk/>
          <pc:sldMk cId="167663902" sldId="2317"/>
        </pc:sldMkLst>
        <pc:spChg chg="mod">
          <ac:chgData name="Bharadwaj, Esha" userId="S::ebharadwaj@clarku.edu::ef01bdeb-36b1-44a4-9ad5-66466b623a30" providerId="AD" clId="Web-{DC7F65A8-4644-6E37-41A3-8BC1C00DE2E8}" dt="2023-12-06T02:17:44.758" v="43" actId="20577"/>
          <ac:spMkLst>
            <pc:docMk/>
            <pc:sldMk cId="167663902" sldId="2317"/>
            <ac:spMk id="2" creationId="{37CF3B37-F683-1726-99D1-9E5FEFB44C04}"/>
          </ac:spMkLst>
        </pc:spChg>
      </pc:sldChg>
      <pc:sldChg chg="modSp">
        <pc:chgData name="Bharadwaj, Esha" userId="S::ebharadwaj@clarku.edu::ef01bdeb-36b1-44a4-9ad5-66466b623a30" providerId="AD" clId="Web-{DC7F65A8-4644-6E37-41A3-8BC1C00DE2E8}" dt="2023-12-06T02:17:51.259" v="48" actId="20577"/>
        <pc:sldMkLst>
          <pc:docMk/>
          <pc:sldMk cId="2842099549" sldId="2318"/>
        </pc:sldMkLst>
        <pc:spChg chg="mod">
          <ac:chgData name="Bharadwaj, Esha" userId="S::ebharadwaj@clarku.edu::ef01bdeb-36b1-44a4-9ad5-66466b623a30" providerId="AD" clId="Web-{DC7F65A8-4644-6E37-41A3-8BC1C00DE2E8}" dt="2023-12-06T02:17:51.259" v="48" actId="20577"/>
          <ac:spMkLst>
            <pc:docMk/>
            <pc:sldMk cId="2842099549" sldId="2318"/>
            <ac:spMk id="2" creationId="{53380DB7-3A55-48DC-4B38-EFEDC0F7D9B9}"/>
          </ac:spMkLst>
        </pc:spChg>
      </pc:sldChg>
    </pc:docChg>
  </pc:docChgLst>
  <pc:docChgLst>
    <pc:chgData name="Akansobe, Adeline" userId="S::aakansobe@clarku.edu::8b2dea03-b2fe-4e47-90c3-1e71781192db" providerId="AD" clId="Web-{9EC0E193-1B7A-C71B-D25C-5C49C44FB058}"/>
    <pc:docChg chg="addSld modSld sldOrd">
      <pc:chgData name="Akansobe, Adeline" userId="S::aakansobe@clarku.edu::8b2dea03-b2fe-4e47-90c3-1e71781192db" providerId="AD" clId="Web-{9EC0E193-1B7A-C71B-D25C-5C49C44FB058}" dt="2023-11-28T18:34:47.461" v="8"/>
      <pc:docMkLst>
        <pc:docMk/>
      </pc:docMkLst>
      <pc:sldChg chg="addSp delSp add ord replId">
        <pc:chgData name="Akansobe, Adeline" userId="S::aakansobe@clarku.edu::8b2dea03-b2fe-4e47-90c3-1e71781192db" providerId="AD" clId="Web-{9EC0E193-1B7A-C71B-D25C-5C49C44FB058}" dt="2023-11-28T18:34:47.461" v="8"/>
        <pc:sldMkLst>
          <pc:docMk/>
          <pc:sldMk cId="2690038057" sldId="2276"/>
        </pc:sldMkLst>
        <pc:picChg chg="add del">
          <ac:chgData name="Akansobe, Adeline" userId="S::aakansobe@clarku.edu::8b2dea03-b2fe-4e47-90c3-1e71781192db" providerId="AD" clId="Web-{9EC0E193-1B7A-C71B-D25C-5C49C44FB058}" dt="2023-11-28T18:34:47.461" v="8"/>
          <ac:picMkLst>
            <pc:docMk/>
            <pc:sldMk cId="2690038057" sldId="2276"/>
            <ac:picMk id="7" creationId="{84F4063F-CFEB-43B3-A810-F1A891EB9E3A}"/>
          </ac:picMkLst>
        </pc:picChg>
      </pc:sldChg>
    </pc:docChg>
  </pc:docChgLst>
  <pc:docChgLst>
    <pc:chgData name="Bate, Clio" userId="S::cbate@clarku.edu::ab67285a-b65f-411e-a26c-f36a607d0b1e" providerId="AD" clId="Web-{23E2AF23-83C9-3EC5-7983-D827EFAA1B26}"/>
    <pc:docChg chg="addSld delSld modSld sldOrd">
      <pc:chgData name="Bate, Clio" userId="S::cbate@clarku.edu::ab67285a-b65f-411e-a26c-f36a607d0b1e" providerId="AD" clId="Web-{23E2AF23-83C9-3EC5-7983-D827EFAA1B26}" dt="2023-12-06T22:26:57.482" v="3231" actId="20577"/>
      <pc:docMkLst>
        <pc:docMk/>
      </pc:docMkLst>
      <pc:sldChg chg="modSp">
        <pc:chgData name="Bate, Clio" userId="S::cbate@clarku.edu::ab67285a-b65f-411e-a26c-f36a607d0b1e" providerId="AD" clId="Web-{23E2AF23-83C9-3EC5-7983-D827EFAA1B26}" dt="2023-12-06T22:00:24.212" v="2662" actId="20577"/>
        <pc:sldMkLst>
          <pc:docMk/>
          <pc:sldMk cId="2549493197" sldId="256"/>
        </pc:sldMkLst>
        <pc:spChg chg="mod">
          <ac:chgData name="Bate, Clio" userId="S::cbate@clarku.edu::ab67285a-b65f-411e-a26c-f36a607d0b1e" providerId="AD" clId="Web-{23E2AF23-83C9-3EC5-7983-D827EFAA1B26}" dt="2023-12-06T22:00:24.212" v="2662" actId="20577"/>
          <ac:spMkLst>
            <pc:docMk/>
            <pc:sldMk cId="2549493197" sldId="256"/>
            <ac:spMk id="5" creationId="{069AF385-DF43-FFCD-4F9B-B53E29FC2336}"/>
          </ac:spMkLst>
        </pc:spChg>
      </pc:sldChg>
      <pc:sldChg chg="addSp modSp modCm">
        <pc:chgData name="Bate, Clio" userId="S::cbate@clarku.edu::ab67285a-b65f-411e-a26c-f36a607d0b1e" providerId="AD" clId="Web-{23E2AF23-83C9-3EC5-7983-D827EFAA1B26}" dt="2023-12-06T21:53:33.297" v="2554" actId="1076"/>
        <pc:sldMkLst>
          <pc:docMk/>
          <pc:sldMk cId="2989065251" sldId="2277"/>
        </pc:sldMkLst>
        <pc:spChg chg="mod">
          <ac:chgData name="Bate, Clio" userId="S::cbate@clarku.edu::ab67285a-b65f-411e-a26c-f36a607d0b1e" providerId="AD" clId="Web-{23E2AF23-83C9-3EC5-7983-D827EFAA1B26}" dt="2023-12-06T21:52:58.874" v="2515" actId="14100"/>
          <ac:spMkLst>
            <pc:docMk/>
            <pc:sldMk cId="2989065251" sldId="2277"/>
            <ac:spMk id="3" creationId="{DBA5D6A9-F137-76F8-A9E3-D562840A4CF6}"/>
          </ac:spMkLst>
        </pc:spChg>
        <pc:spChg chg="add mod">
          <ac:chgData name="Bate, Clio" userId="S::cbate@clarku.edu::ab67285a-b65f-411e-a26c-f36a607d0b1e" providerId="AD" clId="Web-{23E2AF23-83C9-3EC5-7983-D827EFAA1B26}" dt="2023-12-06T21:53:33.297" v="2554" actId="1076"/>
          <ac:spMkLst>
            <pc:docMk/>
            <pc:sldMk cId="2989065251" sldId="2277"/>
            <ac:spMk id="6" creationId="{C5D6F6E9-7B27-F76C-9E21-D5470C81FBEB}"/>
          </ac:spMkLst>
        </pc:spChg>
        <pc:picChg chg="add mod">
          <ac:chgData name="Bate, Clio" userId="S::cbate@clarku.edu::ab67285a-b65f-411e-a26c-f36a607d0b1e" providerId="AD" clId="Web-{23E2AF23-83C9-3EC5-7983-D827EFAA1B26}" dt="2023-12-06T21:53:04.390" v="2517" actId="1076"/>
          <ac:picMkLst>
            <pc:docMk/>
            <pc:sldMk cId="2989065251" sldId="2277"/>
            <ac:picMk id="5" creationId="{AB304590-43F7-08D9-CA26-AA288185D245}"/>
          </ac:picMkLst>
        </pc:pic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23E2AF23-83C9-3EC5-7983-D827EFAA1B26}" dt="2023-12-06T21:49:25.463" v="2433" actId="20577"/>
              <pc2:cmMkLst xmlns:pc2="http://schemas.microsoft.com/office/powerpoint/2019/9/main/command">
                <pc:docMk/>
                <pc:sldMk cId="2989065251" sldId="2277"/>
                <pc2:cmMk id="{3C6A055A-DA57-478E-9EAF-B11DA66166CA}"/>
              </pc2:cmMkLst>
            </pc226:cmChg>
          </p:ext>
        </pc:extLst>
      </pc:sldChg>
      <pc:sldChg chg="modSp">
        <pc:chgData name="Bate, Clio" userId="S::cbate@clarku.edu::ab67285a-b65f-411e-a26c-f36a607d0b1e" providerId="AD" clId="Web-{23E2AF23-83C9-3EC5-7983-D827EFAA1B26}" dt="2023-12-06T20:32:41.672" v="1503" actId="20577"/>
        <pc:sldMkLst>
          <pc:docMk/>
          <pc:sldMk cId="3847204822" sldId="2279"/>
        </pc:sldMkLst>
        <pc:spChg chg="mod">
          <ac:chgData name="Bate, Clio" userId="S::cbate@clarku.edu::ab67285a-b65f-411e-a26c-f36a607d0b1e" providerId="AD" clId="Web-{23E2AF23-83C9-3EC5-7983-D827EFAA1B26}" dt="2023-12-06T19:19:36.620" v="424" actId="20577"/>
          <ac:spMkLst>
            <pc:docMk/>
            <pc:sldMk cId="3847204822" sldId="2279"/>
            <ac:spMk id="2" creationId="{760CB213-5E5E-7C34-9849-C97F2935201E}"/>
          </ac:spMkLst>
        </pc:spChg>
        <pc:spChg chg="mod">
          <ac:chgData name="Bate, Clio" userId="S::cbate@clarku.edu::ab67285a-b65f-411e-a26c-f36a607d0b1e" providerId="AD" clId="Web-{23E2AF23-83C9-3EC5-7983-D827EFAA1B26}" dt="2023-12-06T20:32:41.672" v="1503" actId="20577"/>
          <ac:spMkLst>
            <pc:docMk/>
            <pc:sldMk cId="3847204822" sldId="2279"/>
            <ac:spMk id="6" creationId="{0005AB49-4DA1-592B-6C59-006CF0B834EB}"/>
          </ac:spMkLst>
        </pc:spChg>
      </pc:sldChg>
      <pc:sldChg chg="modSp addCm delCm modCm">
        <pc:chgData name="Bate, Clio" userId="S::cbate@clarku.edu::ab67285a-b65f-411e-a26c-f36a607d0b1e" providerId="AD" clId="Web-{23E2AF23-83C9-3EC5-7983-D827EFAA1B26}" dt="2023-12-06T20:31:47.170" v="1489" actId="20577"/>
        <pc:sldMkLst>
          <pc:docMk/>
          <pc:sldMk cId="2354903856" sldId="2280"/>
        </pc:sldMkLst>
        <pc:spChg chg="mod">
          <ac:chgData name="Bate, Clio" userId="S::cbate@clarku.edu::ab67285a-b65f-411e-a26c-f36a607d0b1e" providerId="AD" clId="Web-{23E2AF23-83C9-3EC5-7983-D827EFAA1B26}" dt="2023-12-06T20:31:47.170" v="1489" actId="20577"/>
          <ac:spMkLst>
            <pc:docMk/>
            <pc:sldMk cId="2354903856" sldId="2280"/>
            <ac:spMk id="3" creationId="{BEBC3CF6-C4F5-3973-D219-470A32B25BEB}"/>
          </ac:spMkLst>
        </pc:spChg>
        <pc:picChg chg="mod">
          <ac:chgData name="Bate, Clio" userId="S::cbate@clarku.edu::ab67285a-b65f-411e-a26c-f36a607d0b1e" providerId="AD" clId="Web-{23E2AF23-83C9-3EC5-7983-D827EFAA1B26}" dt="2023-12-06T19:14:48.238" v="314" actId="1076"/>
          <ac:picMkLst>
            <pc:docMk/>
            <pc:sldMk cId="2354903856" sldId="2280"/>
            <ac:picMk id="8" creationId="{0ECFABE0-92D0-4328-FF6D-91EE8C0BF88B}"/>
          </ac:picMkLst>
        </pc:picChg>
        <pc:extLst>
          <p:ext xmlns:p="http://schemas.openxmlformats.org/presentationml/2006/main" uri="{D6D511B9-2390-475A-947B-AFAB55BFBCF1}">
            <pc226:cmChg xmlns:pc226="http://schemas.microsoft.com/office/powerpoint/2022/06/main/command" chg="add mod">
              <pc226:chgData name="Bate, Clio" userId="S::cbate@clarku.edu::ab67285a-b65f-411e-a26c-f36a607d0b1e" providerId="AD" clId="Web-{23E2AF23-83C9-3EC5-7983-D827EFAA1B26}" dt="2023-12-06T20:31:44.670" v="1488" actId="20577"/>
              <pc2:cmMkLst xmlns:pc2="http://schemas.microsoft.com/office/powerpoint/2019/9/main/command">
                <pc:docMk/>
                <pc:sldMk cId="2354903856" sldId="2280"/>
                <pc2:cmMk id="{6BBEDF4C-D596-4DE8-B6A9-976DFCABC638}"/>
              </pc2:cmMkLst>
            </pc226:cmChg>
            <pc226:cmChg xmlns:pc226="http://schemas.microsoft.com/office/powerpoint/2022/06/main/command" chg="del mod">
              <pc226:chgData name="Bate, Clio" userId="S::cbate@clarku.edu::ab67285a-b65f-411e-a26c-f36a607d0b1e" providerId="AD" clId="Web-{23E2AF23-83C9-3EC5-7983-D827EFAA1B26}" dt="2023-12-06T17:50:47.516" v="148"/>
              <pc2:cmMkLst xmlns:pc2="http://schemas.microsoft.com/office/powerpoint/2019/9/main/command">
                <pc:docMk/>
                <pc:sldMk cId="2354903856" sldId="2280"/>
                <pc2:cmMk id="{D6CAA48D-4290-40B0-98B5-3D0B58312F62}"/>
              </pc2:cmMkLst>
            </pc226:cmChg>
          </p:ext>
        </pc:extLst>
      </pc:sldChg>
      <pc:sldChg chg="ord">
        <pc:chgData name="Bate, Clio" userId="S::cbate@clarku.edu::ab67285a-b65f-411e-a26c-f36a607d0b1e" providerId="AD" clId="Web-{23E2AF23-83C9-3EC5-7983-D827EFAA1B26}" dt="2023-12-06T19:20:22.136" v="431"/>
        <pc:sldMkLst>
          <pc:docMk/>
          <pc:sldMk cId="792839502" sldId="2281"/>
        </pc:sldMkLst>
      </pc:sldChg>
      <pc:sldChg chg="addSp modSp">
        <pc:chgData name="Bate, Clio" userId="S::cbate@clarku.edu::ab67285a-b65f-411e-a26c-f36a607d0b1e" providerId="AD" clId="Web-{23E2AF23-83C9-3EC5-7983-D827EFAA1B26}" dt="2023-12-06T21:47:00.725" v="2353" actId="1076"/>
        <pc:sldMkLst>
          <pc:docMk/>
          <pc:sldMk cId="3237286985" sldId="2290"/>
        </pc:sldMkLst>
        <pc:spChg chg="mod">
          <ac:chgData name="Bate, Clio" userId="S::cbate@clarku.edu::ab67285a-b65f-411e-a26c-f36a607d0b1e" providerId="AD" clId="Web-{23E2AF23-83C9-3EC5-7983-D827EFAA1B26}" dt="2023-12-06T20:29:09.886" v="1463" actId="20577"/>
          <ac:spMkLst>
            <pc:docMk/>
            <pc:sldMk cId="3237286985" sldId="2290"/>
            <ac:spMk id="3" creationId="{826FD63B-BFD5-29C8-6741-D2DBFCDCF95F}"/>
          </ac:spMkLst>
        </pc:spChg>
        <pc:spChg chg="add mod">
          <ac:chgData name="Bate, Clio" userId="S::cbate@clarku.edu::ab67285a-b65f-411e-a26c-f36a607d0b1e" providerId="AD" clId="Web-{23E2AF23-83C9-3EC5-7983-D827EFAA1B26}" dt="2023-12-06T21:47:00.725" v="2353" actId="1076"/>
          <ac:spMkLst>
            <pc:docMk/>
            <pc:sldMk cId="3237286985" sldId="2290"/>
            <ac:spMk id="5" creationId="{9621E22D-2A20-FE98-A36D-75E59A373459}"/>
          </ac:spMkLst>
        </pc:spChg>
      </pc:sldChg>
      <pc:sldChg chg="modSp modCm">
        <pc:chgData name="Bate, Clio" userId="S::cbate@clarku.edu::ab67285a-b65f-411e-a26c-f36a607d0b1e" providerId="AD" clId="Web-{23E2AF23-83C9-3EC5-7983-D827EFAA1B26}" dt="2023-12-06T21:29:37.592" v="2062" actId="20577"/>
        <pc:sldMkLst>
          <pc:docMk/>
          <pc:sldMk cId="3194278143" sldId="2291"/>
        </pc:sldMkLst>
        <pc:spChg chg="mod">
          <ac:chgData name="Bate, Clio" userId="S::cbate@clarku.edu::ab67285a-b65f-411e-a26c-f36a607d0b1e" providerId="AD" clId="Web-{23E2AF23-83C9-3EC5-7983-D827EFAA1B26}" dt="2023-12-06T21:29:37.592" v="2062" actId="20577"/>
          <ac:spMkLst>
            <pc:docMk/>
            <pc:sldMk cId="3194278143" sldId="2291"/>
            <ac:spMk id="3" creationId="{BFAA41CB-3E84-84EF-4267-C4EEB9A5F572}"/>
          </ac:spMkLst>
        </pc:sp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23E2AF23-83C9-3EC5-7983-D827EFAA1B26}" dt="2023-12-06T21:29:19.545" v="2061" actId="20577"/>
              <pc2:cmMkLst xmlns:pc2="http://schemas.microsoft.com/office/powerpoint/2019/9/main/command">
                <pc:docMk/>
                <pc:sldMk cId="3194278143" sldId="2291"/>
                <pc2:cmMk id="{E673E821-B3DA-4CA4-9A29-0CA5806F87BB}"/>
              </pc2:cmMkLst>
            </pc226:cmChg>
          </p:ext>
        </pc:extLst>
      </pc:sldChg>
      <pc:sldChg chg="del">
        <pc:chgData name="Bate, Clio" userId="S::cbate@clarku.edu::ab67285a-b65f-411e-a26c-f36a607d0b1e" providerId="AD" clId="Web-{23E2AF23-83C9-3EC5-7983-D827EFAA1B26}" dt="2023-12-06T20:11:42.737" v="971"/>
        <pc:sldMkLst>
          <pc:docMk/>
          <pc:sldMk cId="2696124403" sldId="2292"/>
        </pc:sldMkLst>
      </pc:sldChg>
      <pc:sldChg chg="addSp modSp">
        <pc:chgData name="Bate, Clio" userId="S::cbate@clarku.edu::ab67285a-b65f-411e-a26c-f36a607d0b1e" providerId="AD" clId="Web-{23E2AF23-83C9-3EC5-7983-D827EFAA1B26}" dt="2023-12-06T21:46:48.256" v="2351" actId="1076"/>
        <pc:sldMkLst>
          <pc:docMk/>
          <pc:sldMk cId="3838763646" sldId="2293"/>
        </pc:sldMkLst>
        <pc:spChg chg="mod">
          <ac:chgData name="Bate, Clio" userId="S::cbate@clarku.edu::ab67285a-b65f-411e-a26c-f36a607d0b1e" providerId="AD" clId="Web-{23E2AF23-83C9-3EC5-7983-D827EFAA1B26}" dt="2023-12-06T20:30:05.637" v="1474" actId="1076"/>
          <ac:spMkLst>
            <pc:docMk/>
            <pc:sldMk cId="3838763646" sldId="2293"/>
            <ac:spMk id="3" creationId="{826FD63B-BFD5-29C8-6741-D2DBFCDCF95F}"/>
          </ac:spMkLst>
        </pc:spChg>
        <pc:spChg chg="add mod">
          <ac:chgData name="Bate, Clio" userId="S::cbate@clarku.edu::ab67285a-b65f-411e-a26c-f36a607d0b1e" providerId="AD" clId="Web-{23E2AF23-83C9-3EC5-7983-D827EFAA1B26}" dt="2023-12-06T21:46:48.256" v="2351" actId="1076"/>
          <ac:spMkLst>
            <pc:docMk/>
            <pc:sldMk cId="3838763646" sldId="2293"/>
            <ac:spMk id="7" creationId="{999F0265-2360-6FAF-093E-0FB9B48A6715}"/>
          </ac:spMkLst>
        </pc:spChg>
        <pc:picChg chg="mod">
          <ac:chgData name="Bate, Clio" userId="S::cbate@clarku.edu::ab67285a-b65f-411e-a26c-f36a607d0b1e" providerId="AD" clId="Web-{23E2AF23-83C9-3EC5-7983-D827EFAA1B26}" dt="2023-12-06T20:30:19.778" v="1478" actId="1076"/>
          <ac:picMkLst>
            <pc:docMk/>
            <pc:sldMk cId="3838763646" sldId="2293"/>
            <ac:picMk id="17" creationId="{8901F726-FC7D-A33D-EC67-01D4613993BE}"/>
          </ac:picMkLst>
        </pc:picChg>
      </pc:sldChg>
      <pc:sldChg chg="del">
        <pc:chgData name="Bate, Clio" userId="S::cbate@clarku.edu::ab67285a-b65f-411e-a26c-f36a607d0b1e" providerId="AD" clId="Web-{23E2AF23-83C9-3EC5-7983-D827EFAA1B26}" dt="2023-12-06T20:11:46.534" v="972"/>
        <pc:sldMkLst>
          <pc:docMk/>
          <pc:sldMk cId="2502903566" sldId="2294"/>
        </pc:sldMkLst>
      </pc:sldChg>
      <pc:sldChg chg="ord">
        <pc:chgData name="Bate, Clio" userId="S::cbate@clarku.edu::ab67285a-b65f-411e-a26c-f36a607d0b1e" providerId="AD" clId="Web-{23E2AF23-83C9-3EC5-7983-D827EFAA1B26}" dt="2023-12-06T19:20:22.136" v="432"/>
        <pc:sldMkLst>
          <pc:docMk/>
          <pc:sldMk cId="3100509496" sldId="2296"/>
        </pc:sldMkLst>
      </pc:sldChg>
      <pc:sldChg chg="modSp">
        <pc:chgData name="Bate, Clio" userId="S::cbate@clarku.edu::ab67285a-b65f-411e-a26c-f36a607d0b1e" providerId="AD" clId="Web-{23E2AF23-83C9-3EC5-7983-D827EFAA1B26}" dt="2023-12-06T20:31:11.716" v="1485" actId="1076"/>
        <pc:sldMkLst>
          <pc:docMk/>
          <pc:sldMk cId="3407090521" sldId="2297"/>
        </pc:sldMkLst>
        <pc:picChg chg="mod">
          <ac:chgData name="Bate, Clio" userId="S::cbate@clarku.edu::ab67285a-b65f-411e-a26c-f36a607d0b1e" providerId="AD" clId="Web-{23E2AF23-83C9-3EC5-7983-D827EFAA1B26}" dt="2023-12-06T20:31:11.701" v="1484" actId="1076"/>
          <ac:picMkLst>
            <pc:docMk/>
            <pc:sldMk cId="3407090521" sldId="2297"/>
            <ac:picMk id="7" creationId="{DCE415A2-F4DA-F34A-C528-DFED34BAA154}"/>
          </ac:picMkLst>
        </pc:picChg>
        <pc:picChg chg="mod">
          <ac:chgData name="Bate, Clio" userId="S::cbate@clarku.edu::ab67285a-b65f-411e-a26c-f36a607d0b1e" providerId="AD" clId="Web-{23E2AF23-83C9-3EC5-7983-D827EFAA1B26}" dt="2023-12-06T20:31:11.716" v="1485" actId="1076"/>
          <ac:picMkLst>
            <pc:docMk/>
            <pc:sldMk cId="3407090521" sldId="2297"/>
            <ac:picMk id="8" creationId="{00AE11F2-A78D-A37D-DF20-060503982F21}"/>
          </ac:picMkLst>
        </pc:picChg>
      </pc:sldChg>
      <pc:sldChg chg="modSp">
        <pc:chgData name="Bate, Clio" userId="S::cbate@clarku.edu::ab67285a-b65f-411e-a26c-f36a607d0b1e" providerId="AD" clId="Web-{23E2AF23-83C9-3EC5-7983-D827EFAA1B26}" dt="2023-12-06T21:54:38.157" v="2604" actId="20577"/>
        <pc:sldMkLst>
          <pc:docMk/>
          <pc:sldMk cId="2806288409" sldId="2303"/>
        </pc:sldMkLst>
        <pc:spChg chg="mod">
          <ac:chgData name="Bate, Clio" userId="S::cbate@clarku.edu::ab67285a-b65f-411e-a26c-f36a607d0b1e" providerId="AD" clId="Web-{23E2AF23-83C9-3EC5-7983-D827EFAA1B26}" dt="2023-12-06T21:53:58.469" v="2560" actId="20577"/>
          <ac:spMkLst>
            <pc:docMk/>
            <pc:sldMk cId="2806288409" sldId="2303"/>
            <ac:spMk id="3" creationId="{8647571E-ADE8-1372-A1B3-1155AAF7D45A}"/>
          </ac:spMkLst>
        </pc:spChg>
        <pc:spChg chg="mod">
          <ac:chgData name="Bate, Clio" userId="S::cbate@clarku.edu::ab67285a-b65f-411e-a26c-f36a607d0b1e" providerId="AD" clId="Web-{23E2AF23-83C9-3EC5-7983-D827EFAA1B26}" dt="2023-12-06T21:54:38.157" v="2604" actId="20577"/>
          <ac:spMkLst>
            <pc:docMk/>
            <pc:sldMk cId="2806288409" sldId="2303"/>
            <ac:spMk id="6" creationId="{34E9DB62-9A1B-11DD-F304-488ACD6FCE29}"/>
          </ac:spMkLst>
        </pc:spChg>
      </pc:sldChg>
      <pc:sldChg chg="delSp modSp modCm">
        <pc:chgData name="Bate, Clio" userId="S::cbate@clarku.edu::ab67285a-b65f-411e-a26c-f36a607d0b1e" providerId="AD" clId="Web-{23E2AF23-83C9-3EC5-7983-D827EFAA1B26}" dt="2023-12-06T21:52:51.874" v="2512"/>
        <pc:sldMkLst>
          <pc:docMk/>
          <pc:sldMk cId="760925594" sldId="2304"/>
        </pc:sldMkLst>
        <pc:spChg chg="mod">
          <ac:chgData name="Bate, Clio" userId="S::cbate@clarku.edu::ab67285a-b65f-411e-a26c-f36a607d0b1e" providerId="AD" clId="Web-{23E2AF23-83C9-3EC5-7983-D827EFAA1B26}" dt="2023-12-06T21:52:00.419" v="2490" actId="20577"/>
          <ac:spMkLst>
            <pc:docMk/>
            <pc:sldMk cId="760925594" sldId="2304"/>
            <ac:spMk id="3" creationId="{41A26655-8C12-D95A-B1EA-4BB078D8863D}"/>
          </ac:spMkLst>
        </pc:spChg>
        <pc:picChg chg="del">
          <ac:chgData name="Bate, Clio" userId="S::cbate@clarku.edu::ab67285a-b65f-411e-a26c-f36a607d0b1e" providerId="AD" clId="Web-{23E2AF23-83C9-3EC5-7983-D827EFAA1B26}" dt="2023-12-06T21:52:51.874" v="2512"/>
          <ac:picMkLst>
            <pc:docMk/>
            <pc:sldMk cId="760925594" sldId="2304"/>
            <ac:picMk id="4" creationId="{E8DC1C67-BD72-8384-2712-56F87D60E0A8}"/>
          </ac:picMkLst>
        </pc:pic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23E2AF23-83C9-3EC5-7983-D827EFAA1B26}" dt="2023-12-06T21:51:47.091" v="2489" actId="20577"/>
              <pc2:cmMkLst xmlns:pc2="http://schemas.microsoft.com/office/powerpoint/2019/9/main/command">
                <pc:docMk/>
                <pc:sldMk cId="760925594" sldId="2304"/>
                <pc2:cmMk id="{FFB5E614-4A2D-449C-9650-4D92A37FB933}"/>
              </pc2:cmMkLst>
            </pc226:cmChg>
            <pc226:cmChg xmlns:pc226="http://schemas.microsoft.com/office/powerpoint/2022/06/main/command" chg="mod">
              <pc226:chgData name="Bate, Clio" userId="S::cbate@clarku.edu::ab67285a-b65f-411e-a26c-f36a607d0b1e" providerId="AD" clId="Web-{23E2AF23-83C9-3EC5-7983-D827EFAA1B26}" dt="2023-12-06T21:51:47.091" v="2489" actId="20577"/>
              <pc2:cmMkLst xmlns:pc2="http://schemas.microsoft.com/office/powerpoint/2019/9/main/command">
                <pc:docMk/>
                <pc:sldMk cId="760925594" sldId="2304"/>
                <pc2:cmMk id="{A160CA9E-AE3E-47F8-8287-F3C2401D9EA6}"/>
              </pc2:cmMkLst>
            </pc226:cmChg>
          </p:ext>
        </pc:extLst>
      </pc:sldChg>
      <pc:sldChg chg="modSp">
        <pc:chgData name="Bate, Clio" userId="S::cbate@clarku.edu::ab67285a-b65f-411e-a26c-f36a607d0b1e" providerId="AD" clId="Web-{23E2AF23-83C9-3EC5-7983-D827EFAA1B26}" dt="2023-12-06T19:19:51.073" v="426" actId="20577"/>
        <pc:sldMkLst>
          <pc:docMk/>
          <pc:sldMk cId="3170296968" sldId="2306"/>
        </pc:sldMkLst>
        <pc:spChg chg="mod">
          <ac:chgData name="Bate, Clio" userId="S::cbate@clarku.edu::ab67285a-b65f-411e-a26c-f36a607d0b1e" providerId="AD" clId="Web-{23E2AF23-83C9-3EC5-7983-D827EFAA1B26}" dt="2023-12-06T19:19:51.073" v="426" actId="20577"/>
          <ac:spMkLst>
            <pc:docMk/>
            <pc:sldMk cId="3170296968" sldId="2306"/>
            <ac:spMk id="2" creationId="{760CB213-5E5E-7C34-9849-C97F2935201E}"/>
          </ac:spMkLst>
        </pc:spChg>
      </pc:sldChg>
      <pc:sldChg chg="modSp">
        <pc:chgData name="Bate, Clio" userId="S::cbate@clarku.edu::ab67285a-b65f-411e-a26c-f36a607d0b1e" providerId="AD" clId="Web-{23E2AF23-83C9-3EC5-7983-D827EFAA1B26}" dt="2023-12-06T21:57:51.552" v="2610" actId="20577"/>
        <pc:sldMkLst>
          <pc:docMk/>
          <pc:sldMk cId="123552443" sldId="2309"/>
        </pc:sldMkLst>
        <pc:spChg chg="mod">
          <ac:chgData name="Bate, Clio" userId="S::cbate@clarku.edu::ab67285a-b65f-411e-a26c-f36a607d0b1e" providerId="AD" clId="Web-{23E2AF23-83C9-3EC5-7983-D827EFAA1B26}" dt="2023-12-06T20:33:40.017" v="1506" actId="20577"/>
          <ac:spMkLst>
            <pc:docMk/>
            <pc:sldMk cId="123552443" sldId="2309"/>
            <ac:spMk id="6" creationId="{F2FFEECA-2974-1D59-55F1-0BC8BB728F25}"/>
          </ac:spMkLst>
        </pc:spChg>
        <pc:spChg chg="mod">
          <ac:chgData name="Bate, Clio" userId="S::cbate@clarku.edu::ab67285a-b65f-411e-a26c-f36a607d0b1e" providerId="AD" clId="Web-{23E2AF23-83C9-3EC5-7983-D827EFAA1B26}" dt="2023-12-06T21:57:51.552" v="2610" actId="20577"/>
          <ac:spMkLst>
            <pc:docMk/>
            <pc:sldMk cId="123552443" sldId="2309"/>
            <ac:spMk id="9" creationId="{6EB35883-C4E5-41F1-B5CC-10AF6063D90C}"/>
          </ac:spMkLst>
        </pc:spChg>
        <pc:spChg chg="mod">
          <ac:chgData name="Bate, Clio" userId="S::cbate@clarku.edu::ab67285a-b65f-411e-a26c-f36a607d0b1e" providerId="AD" clId="Web-{23E2AF23-83C9-3EC5-7983-D827EFAA1B26}" dt="2023-12-06T21:57:48.005" v="2608" actId="20577"/>
          <ac:spMkLst>
            <pc:docMk/>
            <pc:sldMk cId="123552443" sldId="2309"/>
            <ac:spMk id="12" creationId="{DD2C59B7-580E-01DE-B95B-66AD1286F35E}"/>
          </ac:spMkLst>
        </pc:spChg>
      </pc:sldChg>
      <pc:sldChg chg="del">
        <pc:chgData name="Bate, Clio" userId="S::cbate@clarku.edu::ab67285a-b65f-411e-a26c-f36a607d0b1e" providerId="AD" clId="Web-{23E2AF23-83C9-3EC5-7983-D827EFAA1B26}" dt="2023-12-06T19:19:58.417" v="430"/>
        <pc:sldMkLst>
          <pc:docMk/>
          <pc:sldMk cId="284515651" sldId="2310"/>
        </pc:sldMkLst>
      </pc:sldChg>
      <pc:sldChg chg="addSp delSp modSp">
        <pc:chgData name="Bate, Clio" userId="S::cbate@clarku.edu::ab67285a-b65f-411e-a26c-f36a607d0b1e" providerId="AD" clId="Web-{23E2AF23-83C9-3EC5-7983-D827EFAA1B26}" dt="2023-12-06T19:17:49.461" v="404" actId="1076"/>
        <pc:sldMkLst>
          <pc:docMk/>
          <pc:sldMk cId="3023487325" sldId="2312"/>
        </pc:sldMkLst>
        <pc:picChg chg="add del">
          <ac:chgData name="Bate, Clio" userId="S::cbate@clarku.edu::ab67285a-b65f-411e-a26c-f36a607d0b1e" providerId="AD" clId="Web-{23E2AF23-83C9-3EC5-7983-D827EFAA1B26}" dt="2023-12-06T17:40:55.716" v="1"/>
          <ac:picMkLst>
            <pc:docMk/>
            <pc:sldMk cId="3023487325" sldId="2312"/>
            <ac:picMk id="3" creationId="{4FB5FF70-AF75-8D4D-1634-5A7B0C5CF73B}"/>
          </ac:picMkLst>
        </pc:picChg>
        <pc:picChg chg="add mod">
          <ac:chgData name="Bate, Clio" userId="S::cbate@clarku.edu::ab67285a-b65f-411e-a26c-f36a607d0b1e" providerId="AD" clId="Web-{23E2AF23-83C9-3EC5-7983-D827EFAA1B26}" dt="2023-12-06T19:17:49.430" v="403" actId="1076"/>
          <ac:picMkLst>
            <pc:docMk/>
            <pc:sldMk cId="3023487325" sldId="2312"/>
            <ac:picMk id="4" creationId="{745D4661-B807-599A-FAA8-4CACAAA0AE1D}"/>
          </ac:picMkLst>
        </pc:picChg>
        <pc:picChg chg="mod">
          <ac:chgData name="Bate, Clio" userId="S::cbate@clarku.edu::ab67285a-b65f-411e-a26c-f36a607d0b1e" providerId="AD" clId="Web-{23E2AF23-83C9-3EC5-7983-D827EFAA1B26}" dt="2023-12-06T19:17:49.398" v="402" actId="1076"/>
          <ac:picMkLst>
            <pc:docMk/>
            <pc:sldMk cId="3023487325" sldId="2312"/>
            <ac:picMk id="5" creationId="{73FCC78C-E72C-B0C8-8728-BDD47D0CC39C}"/>
          </ac:picMkLst>
        </pc:picChg>
        <pc:picChg chg="del">
          <ac:chgData name="Bate, Clio" userId="S::cbate@clarku.edu::ab67285a-b65f-411e-a26c-f36a607d0b1e" providerId="AD" clId="Web-{23E2AF23-83C9-3EC5-7983-D827EFAA1B26}" dt="2023-12-06T17:41:14.295" v="6"/>
          <ac:picMkLst>
            <pc:docMk/>
            <pc:sldMk cId="3023487325" sldId="2312"/>
            <ac:picMk id="7" creationId="{220C8BAE-9A36-25D4-42C5-98A15F99C835}"/>
          </ac:picMkLst>
        </pc:picChg>
        <pc:picChg chg="add mod">
          <ac:chgData name="Bate, Clio" userId="S::cbate@clarku.edu::ab67285a-b65f-411e-a26c-f36a607d0b1e" providerId="AD" clId="Web-{23E2AF23-83C9-3EC5-7983-D827EFAA1B26}" dt="2023-12-06T19:17:49.461" v="404" actId="1076"/>
          <ac:picMkLst>
            <pc:docMk/>
            <pc:sldMk cId="3023487325" sldId="2312"/>
            <ac:picMk id="7" creationId="{923DE1D9-A9CE-EE8F-6DC8-7F7557C1E770}"/>
          </ac:picMkLst>
        </pc:picChg>
        <pc:picChg chg="del">
          <ac:chgData name="Bate, Clio" userId="S::cbate@clarku.edu::ab67285a-b65f-411e-a26c-f36a607d0b1e" providerId="AD" clId="Web-{23E2AF23-83C9-3EC5-7983-D827EFAA1B26}" dt="2023-12-06T17:41:16.576" v="7"/>
          <ac:picMkLst>
            <pc:docMk/>
            <pc:sldMk cId="3023487325" sldId="2312"/>
            <ac:picMk id="9" creationId="{F6C98FBC-80CA-9D68-C670-9304DB22514F}"/>
          </ac:picMkLst>
        </pc:picChg>
      </pc:sldChg>
      <pc:sldChg chg="del">
        <pc:chgData name="Bate, Clio" userId="S::cbate@clarku.edu::ab67285a-b65f-411e-a26c-f36a607d0b1e" providerId="AD" clId="Web-{23E2AF23-83C9-3EC5-7983-D827EFAA1B26}" dt="2023-12-06T19:19:52.542" v="427"/>
        <pc:sldMkLst>
          <pc:docMk/>
          <pc:sldMk cId="2330113685" sldId="2316"/>
        </pc:sldMkLst>
      </pc:sldChg>
      <pc:sldChg chg="del">
        <pc:chgData name="Bate, Clio" userId="S::cbate@clarku.edu::ab67285a-b65f-411e-a26c-f36a607d0b1e" providerId="AD" clId="Web-{23E2AF23-83C9-3EC5-7983-D827EFAA1B26}" dt="2023-12-06T19:19:53.557" v="428"/>
        <pc:sldMkLst>
          <pc:docMk/>
          <pc:sldMk cId="167663902" sldId="2317"/>
        </pc:sldMkLst>
      </pc:sldChg>
      <pc:sldChg chg="del">
        <pc:chgData name="Bate, Clio" userId="S::cbate@clarku.edu::ab67285a-b65f-411e-a26c-f36a607d0b1e" providerId="AD" clId="Web-{23E2AF23-83C9-3EC5-7983-D827EFAA1B26}" dt="2023-12-06T19:19:54.823" v="429"/>
        <pc:sldMkLst>
          <pc:docMk/>
          <pc:sldMk cId="2842099549" sldId="2318"/>
        </pc:sldMkLst>
      </pc:sldChg>
      <pc:sldChg chg="modSp modCm">
        <pc:chgData name="Bate, Clio" userId="S::cbate@clarku.edu::ab67285a-b65f-411e-a26c-f36a607d0b1e" providerId="AD" clId="Web-{23E2AF23-83C9-3EC5-7983-D827EFAA1B26}" dt="2023-12-06T22:26:57.482" v="3231" actId="20577"/>
        <pc:sldMkLst>
          <pc:docMk/>
          <pc:sldMk cId="517258031" sldId="2319"/>
        </pc:sldMkLst>
        <pc:spChg chg="mod">
          <ac:chgData name="Bate, Clio" userId="S::cbate@clarku.edu::ab67285a-b65f-411e-a26c-f36a607d0b1e" providerId="AD" clId="Web-{23E2AF23-83C9-3EC5-7983-D827EFAA1B26}" dt="2023-12-06T21:58:40.288" v="2639" actId="20577"/>
          <ac:spMkLst>
            <pc:docMk/>
            <pc:sldMk cId="517258031" sldId="2319"/>
            <ac:spMk id="2" creationId="{2CF32FC0-D638-77C6-CB37-1A0F5121A008}"/>
          </ac:spMkLst>
        </pc:spChg>
        <pc:spChg chg="mod">
          <ac:chgData name="Bate, Clio" userId="S::cbate@clarku.edu::ab67285a-b65f-411e-a26c-f36a607d0b1e" providerId="AD" clId="Web-{23E2AF23-83C9-3EC5-7983-D827EFAA1B26}" dt="2023-12-06T19:38:13.754" v="606" actId="20577"/>
          <ac:spMkLst>
            <pc:docMk/>
            <pc:sldMk cId="517258031" sldId="2319"/>
            <ac:spMk id="6" creationId="{F2FFEECA-2974-1D59-55F1-0BC8BB728F25}"/>
          </ac:spMkLst>
        </pc:spChg>
        <pc:spChg chg="mod">
          <ac:chgData name="Bate, Clio" userId="S::cbate@clarku.edu::ab67285a-b65f-411e-a26c-f36a607d0b1e" providerId="AD" clId="Web-{23E2AF23-83C9-3EC5-7983-D827EFAA1B26}" dt="2023-12-06T22:26:57.482" v="3231" actId="20577"/>
          <ac:spMkLst>
            <pc:docMk/>
            <pc:sldMk cId="517258031" sldId="2319"/>
            <ac:spMk id="10" creationId="{59CF7473-1771-65C4-6D63-8D3A299FD646}"/>
          </ac:spMkLst>
        </pc:sp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23E2AF23-83C9-3EC5-7983-D827EFAA1B26}" dt="2023-12-06T22:26:56.889" v="3230" actId="20577"/>
              <pc2:cmMkLst xmlns:pc2="http://schemas.microsoft.com/office/powerpoint/2019/9/main/command">
                <pc:docMk/>
                <pc:sldMk cId="517258031" sldId="2319"/>
                <pc2:cmMk id="{18DA766F-EB9F-4764-8496-A6A77B994213}"/>
              </pc2:cmMkLst>
            </pc226:cmChg>
          </p:ext>
        </pc:extLst>
      </pc:sldChg>
      <pc:sldChg chg="modSp">
        <pc:chgData name="Bate, Clio" userId="S::cbate@clarku.edu::ab67285a-b65f-411e-a26c-f36a607d0b1e" providerId="AD" clId="Web-{23E2AF23-83C9-3EC5-7983-D827EFAA1B26}" dt="2023-12-06T21:59:04.257" v="2651" actId="1076"/>
        <pc:sldMkLst>
          <pc:docMk/>
          <pc:sldMk cId="1490120938" sldId="2320"/>
        </pc:sldMkLst>
        <pc:spChg chg="mod">
          <ac:chgData name="Bate, Clio" userId="S::cbate@clarku.edu::ab67285a-b65f-411e-a26c-f36a607d0b1e" providerId="AD" clId="Web-{23E2AF23-83C9-3EC5-7983-D827EFAA1B26}" dt="2023-12-06T19:38:25.692" v="609" actId="20577"/>
          <ac:spMkLst>
            <pc:docMk/>
            <pc:sldMk cId="1490120938" sldId="2320"/>
            <ac:spMk id="6" creationId="{F2FFEECA-2974-1D59-55F1-0BC8BB728F25}"/>
          </ac:spMkLst>
        </pc:spChg>
        <pc:spChg chg="mod">
          <ac:chgData name="Bate, Clio" userId="S::cbate@clarku.edu::ab67285a-b65f-411e-a26c-f36a607d0b1e" providerId="AD" clId="Web-{23E2AF23-83C9-3EC5-7983-D827EFAA1B26}" dt="2023-12-06T21:59:04.257" v="2651" actId="1076"/>
          <ac:spMkLst>
            <pc:docMk/>
            <pc:sldMk cId="1490120938" sldId="2320"/>
            <ac:spMk id="8" creationId="{C1A0D43C-7FB8-9802-1364-EA85781B2E7A}"/>
          </ac:spMkLst>
        </pc:spChg>
        <pc:picChg chg="mod">
          <ac:chgData name="Bate, Clio" userId="S::cbate@clarku.edu::ab67285a-b65f-411e-a26c-f36a607d0b1e" providerId="AD" clId="Web-{23E2AF23-83C9-3EC5-7983-D827EFAA1B26}" dt="2023-12-06T21:59:00.116" v="2650" actId="1076"/>
          <ac:picMkLst>
            <pc:docMk/>
            <pc:sldMk cId="1490120938" sldId="2320"/>
            <ac:picMk id="7" creationId="{32077480-E54B-BE97-66BB-A0732D806280}"/>
          </ac:picMkLst>
        </pc:picChg>
      </pc:sldChg>
      <pc:sldChg chg="delSp modSp add del replId">
        <pc:chgData name="Bate, Clio" userId="S::cbate@clarku.edu::ab67285a-b65f-411e-a26c-f36a607d0b1e" providerId="AD" clId="Web-{23E2AF23-83C9-3EC5-7983-D827EFAA1B26}" dt="2023-12-06T19:17:56.492" v="405"/>
        <pc:sldMkLst>
          <pc:docMk/>
          <pc:sldMk cId="2525407041" sldId="2321"/>
        </pc:sldMkLst>
        <pc:picChg chg="del">
          <ac:chgData name="Bate, Clio" userId="S::cbate@clarku.edu::ab67285a-b65f-411e-a26c-f36a607d0b1e" providerId="AD" clId="Web-{23E2AF23-83C9-3EC5-7983-D827EFAA1B26}" dt="2023-12-06T17:41:04.169" v="3"/>
          <ac:picMkLst>
            <pc:docMk/>
            <pc:sldMk cId="2525407041" sldId="2321"/>
            <ac:picMk id="5" creationId="{73FCC78C-E72C-B0C8-8728-BDD47D0CC39C}"/>
          </ac:picMkLst>
        </pc:picChg>
        <pc:picChg chg="mod">
          <ac:chgData name="Bate, Clio" userId="S::cbate@clarku.edu::ab67285a-b65f-411e-a26c-f36a607d0b1e" providerId="AD" clId="Web-{23E2AF23-83C9-3EC5-7983-D827EFAA1B26}" dt="2023-12-06T17:41:12.998" v="4" actId="1076"/>
          <ac:picMkLst>
            <pc:docMk/>
            <pc:sldMk cId="2525407041" sldId="2321"/>
            <ac:picMk id="7" creationId="{220C8BAE-9A36-25D4-42C5-98A15F99C835}"/>
          </ac:picMkLst>
        </pc:picChg>
        <pc:picChg chg="mod">
          <ac:chgData name="Bate, Clio" userId="S::cbate@clarku.edu::ab67285a-b65f-411e-a26c-f36a607d0b1e" providerId="AD" clId="Web-{23E2AF23-83C9-3EC5-7983-D827EFAA1B26}" dt="2023-12-06T17:41:13.045" v="5" actId="1076"/>
          <ac:picMkLst>
            <pc:docMk/>
            <pc:sldMk cId="2525407041" sldId="2321"/>
            <ac:picMk id="9" creationId="{F6C98FBC-80CA-9D68-C670-9304DB22514F}"/>
          </ac:picMkLst>
        </pc:picChg>
      </pc:sldChg>
      <pc:sldChg chg="modSp">
        <pc:chgData name="Bate, Clio" userId="S::cbate@clarku.edu::ab67285a-b65f-411e-a26c-f36a607d0b1e" providerId="AD" clId="Web-{23E2AF23-83C9-3EC5-7983-D827EFAA1B26}" dt="2023-12-06T21:32:25.065" v="2254" actId="20577"/>
        <pc:sldMkLst>
          <pc:docMk/>
          <pc:sldMk cId="1607304201" sldId="2322"/>
        </pc:sldMkLst>
        <pc:spChg chg="mod">
          <ac:chgData name="Bate, Clio" userId="S::cbate@clarku.edu::ab67285a-b65f-411e-a26c-f36a607d0b1e" providerId="AD" clId="Web-{23E2AF23-83C9-3EC5-7983-D827EFAA1B26}" dt="2023-12-06T21:32:25.065" v="2254" actId="20577"/>
          <ac:spMkLst>
            <pc:docMk/>
            <pc:sldMk cId="1607304201" sldId="2322"/>
            <ac:spMk id="3" creationId="{0E8F03E2-57C6-3699-8097-1BF98329F334}"/>
          </ac:spMkLst>
        </pc:spChg>
      </pc:sldChg>
      <pc:sldChg chg="modSp new">
        <pc:chgData name="Bate, Clio" userId="S::cbate@clarku.edu::ab67285a-b65f-411e-a26c-f36a607d0b1e" providerId="AD" clId="Web-{23E2AF23-83C9-3EC5-7983-D827EFAA1B26}" dt="2023-12-06T19:38:04.270" v="602" actId="20577"/>
        <pc:sldMkLst>
          <pc:docMk/>
          <pc:sldMk cId="2573268746" sldId="2323"/>
        </pc:sldMkLst>
        <pc:spChg chg="mod">
          <ac:chgData name="Bate, Clio" userId="S::cbate@clarku.edu::ab67285a-b65f-411e-a26c-f36a607d0b1e" providerId="AD" clId="Web-{23E2AF23-83C9-3EC5-7983-D827EFAA1B26}" dt="2023-12-06T19:20:53.137" v="437" actId="20577"/>
          <ac:spMkLst>
            <pc:docMk/>
            <pc:sldMk cId="2573268746" sldId="2323"/>
            <ac:spMk id="2" creationId="{0EAAC54C-81CB-76AB-A459-EE0ECADF96B6}"/>
          </ac:spMkLst>
        </pc:spChg>
        <pc:spChg chg="mod">
          <ac:chgData name="Bate, Clio" userId="S::cbate@clarku.edu::ab67285a-b65f-411e-a26c-f36a607d0b1e" providerId="AD" clId="Web-{23E2AF23-83C9-3EC5-7983-D827EFAA1B26}" dt="2023-12-06T19:38:04.270" v="602" actId="20577"/>
          <ac:spMkLst>
            <pc:docMk/>
            <pc:sldMk cId="2573268746" sldId="2323"/>
            <ac:spMk id="3" creationId="{81307D12-6851-CA55-6AA2-42357B52A34D}"/>
          </ac:spMkLst>
        </pc:spChg>
      </pc:sldChg>
      <pc:sldChg chg="modSp">
        <pc:chgData name="Bate, Clio" userId="S::cbate@clarku.edu::ab67285a-b65f-411e-a26c-f36a607d0b1e" providerId="AD" clId="Web-{23E2AF23-83C9-3EC5-7983-D827EFAA1B26}" dt="2023-12-06T21:59:30.523" v="2658" actId="1076"/>
        <pc:sldMkLst>
          <pc:docMk/>
          <pc:sldMk cId="2786870237" sldId="2324"/>
        </pc:sldMkLst>
        <pc:spChg chg="mod">
          <ac:chgData name="Bate, Clio" userId="S::cbate@clarku.edu::ab67285a-b65f-411e-a26c-f36a607d0b1e" providerId="AD" clId="Web-{23E2AF23-83C9-3EC5-7983-D827EFAA1B26}" dt="2023-12-06T21:59:30.523" v="2658" actId="1076"/>
          <ac:spMkLst>
            <pc:docMk/>
            <pc:sldMk cId="2786870237" sldId="2324"/>
            <ac:spMk id="8" creationId="{C1A0D43C-7FB8-9802-1364-EA85781B2E7A}"/>
          </ac:spMkLst>
        </pc:spChg>
        <pc:picChg chg="mod">
          <ac:chgData name="Bate, Clio" userId="S::cbate@clarku.edu::ab67285a-b65f-411e-a26c-f36a607d0b1e" providerId="AD" clId="Web-{23E2AF23-83C9-3EC5-7983-D827EFAA1B26}" dt="2023-12-06T21:59:27.445" v="2657" actId="14100"/>
          <ac:picMkLst>
            <pc:docMk/>
            <pc:sldMk cId="2786870237" sldId="2324"/>
            <ac:picMk id="2" creationId="{BA64C97A-5B16-B50C-53C5-04318488828F}"/>
          </ac:picMkLst>
        </pc:picChg>
      </pc:sldChg>
      <pc:sldChg chg="modSp">
        <pc:chgData name="Bate, Clio" userId="S::cbate@clarku.edu::ab67285a-b65f-411e-a26c-f36a607d0b1e" providerId="AD" clId="Web-{23E2AF23-83C9-3EC5-7983-D827EFAA1B26}" dt="2023-12-06T20:32:38.375" v="1502" actId="20577"/>
        <pc:sldMkLst>
          <pc:docMk/>
          <pc:sldMk cId="3273217236" sldId="2325"/>
        </pc:sldMkLst>
        <pc:spChg chg="mod">
          <ac:chgData name="Bate, Clio" userId="S::cbate@clarku.edu::ab67285a-b65f-411e-a26c-f36a607d0b1e" providerId="AD" clId="Web-{23E2AF23-83C9-3EC5-7983-D827EFAA1B26}" dt="2023-12-06T20:32:38.375" v="1502" actId="20577"/>
          <ac:spMkLst>
            <pc:docMk/>
            <pc:sldMk cId="3273217236" sldId="2325"/>
            <ac:spMk id="3" creationId="{05B9FC2F-BEF9-CE1B-7B85-0282F6FDE508}"/>
          </ac:spMkLst>
        </pc:spChg>
      </pc:sldChg>
      <pc:sldChg chg="addSp modSp">
        <pc:chgData name="Bate, Clio" userId="S::cbate@clarku.edu::ab67285a-b65f-411e-a26c-f36a607d0b1e" providerId="AD" clId="Web-{23E2AF23-83C9-3EC5-7983-D827EFAA1B26}" dt="2023-12-06T21:47:20.460" v="2357" actId="1076"/>
        <pc:sldMkLst>
          <pc:docMk/>
          <pc:sldMk cId="3861801144" sldId="2326"/>
        </pc:sldMkLst>
        <pc:spChg chg="add mod">
          <ac:chgData name="Bate, Clio" userId="S::cbate@clarku.edu::ab67285a-b65f-411e-a26c-f36a607d0b1e" providerId="AD" clId="Web-{23E2AF23-83C9-3EC5-7983-D827EFAA1B26}" dt="2023-12-06T21:47:20.460" v="2357" actId="1076"/>
          <ac:spMkLst>
            <pc:docMk/>
            <pc:sldMk cId="3861801144" sldId="2326"/>
            <ac:spMk id="9" creationId="{BFD4D050-7A0F-8427-8B42-AA245F191E5A}"/>
          </ac:spMkLst>
        </pc:spChg>
        <pc:picChg chg="mod">
          <ac:chgData name="Bate, Clio" userId="S::cbate@clarku.edu::ab67285a-b65f-411e-a26c-f36a607d0b1e" providerId="AD" clId="Web-{23E2AF23-83C9-3EC5-7983-D827EFAA1B26}" dt="2023-12-06T20:25:18.771" v="1441" actId="14100"/>
          <ac:picMkLst>
            <pc:docMk/>
            <pc:sldMk cId="3861801144" sldId="2326"/>
            <ac:picMk id="7" creationId="{7D4B033A-AB90-10BB-F14F-74B5A4255CBC}"/>
          </ac:picMkLst>
        </pc:picChg>
        <pc:picChg chg="mod modCrop">
          <ac:chgData name="Bate, Clio" userId="S::cbate@clarku.edu::ab67285a-b65f-411e-a26c-f36a607d0b1e" providerId="AD" clId="Web-{23E2AF23-83C9-3EC5-7983-D827EFAA1B26}" dt="2023-12-06T20:26:04.631" v="1455" actId="14100"/>
          <ac:picMkLst>
            <pc:docMk/>
            <pc:sldMk cId="3861801144" sldId="2326"/>
            <ac:picMk id="10" creationId="{18259980-D022-BB52-F692-65CBD9569DE7}"/>
          </ac:picMkLst>
        </pc:picChg>
        <pc:picChg chg="mod">
          <ac:chgData name="Bate, Clio" userId="S::cbate@clarku.edu::ab67285a-b65f-411e-a26c-f36a607d0b1e" providerId="AD" clId="Web-{23E2AF23-83C9-3EC5-7983-D827EFAA1B26}" dt="2023-12-06T20:58:54.973" v="1524" actId="1076"/>
          <ac:picMkLst>
            <pc:docMk/>
            <pc:sldMk cId="3861801144" sldId="2326"/>
            <ac:picMk id="12" creationId="{6E214776-2E7D-9FEA-427D-45B89FE9F0D9}"/>
          </ac:picMkLst>
        </pc:picChg>
      </pc:sldChg>
      <pc:sldChg chg="addSp delSp modSp">
        <pc:chgData name="Bate, Clio" userId="S::cbate@clarku.edu::ab67285a-b65f-411e-a26c-f36a607d0b1e" providerId="AD" clId="Web-{23E2AF23-83C9-3EC5-7983-D827EFAA1B26}" dt="2023-12-06T20:32:54.078" v="1504"/>
        <pc:sldMkLst>
          <pc:docMk/>
          <pc:sldMk cId="1651928587" sldId="2327"/>
        </pc:sldMkLst>
        <pc:spChg chg="del">
          <ac:chgData name="Bate, Clio" userId="S::cbate@clarku.edu::ab67285a-b65f-411e-a26c-f36a607d0b1e" providerId="AD" clId="Web-{23E2AF23-83C9-3EC5-7983-D827EFAA1B26}" dt="2023-12-06T20:31:51.342" v="1490"/>
          <ac:spMkLst>
            <pc:docMk/>
            <pc:sldMk cId="1651928587" sldId="2327"/>
            <ac:spMk id="3" creationId="{05B9FC2F-BEF9-CE1B-7B85-0282F6FDE508}"/>
          </ac:spMkLst>
        </pc:spChg>
        <pc:spChg chg="add mod">
          <ac:chgData name="Bate, Clio" userId="S::cbate@clarku.edu::ab67285a-b65f-411e-a26c-f36a607d0b1e" providerId="AD" clId="Web-{23E2AF23-83C9-3EC5-7983-D827EFAA1B26}" dt="2023-12-06T20:32:54.078" v="1504"/>
          <ac:spMkLst>
            <pc:docMk/>
            <pc:sldMk cId="1651928587" sldId="2327"/>
            <ac:spMk id="5" creationId="{30417D3E-3541-B9A6-5B2F-A2F03D1F5227}"/>
          </ac:spMkLst>
        </pc:spChg>
      </pc:sldChg>
      <pc:sldChg chg="addSp modSp">
        <pc:chgData name="Bate, Clio" userId="S::cbate@clarku.edu::ab67285a-b65f-411e-a26c-f36a607d0b1e" providerId="AD" clId="Web-{23E2AF23-83C9-3EC5-7983-D827EFAA1B26}" dt="2023-12-06T21:45:37.723" v="2349" actId="20577"/>
        <pc:sldMkLst>
          <pc:docMk/>
          <pc:sldMk cId="3568743397" sldId="2328"/>
        </pc:sldMkLst>
        <pc:spChg chg="add mod">
          <ac:chgData name="Bate, Clio" userId="S::cbate@clarku.edu::ab67285a-b65f-411e-a26c-f36a607d0b1e" providerId="AD" clId="Web-{23E2AF23-83C9-3EC5-7983-D827EFAA1B26}" dt="2023-12-06T21:43:37.033" v="2329" actId="20577"/>
          <ac:spMkLst>
            <pc:docMk/>
            <pc:sldMk cId="3568743397" sldId="2328"/>
            <ac:spMk id="12" creationId="{881B0C83-AD89-18D4-4992-B8E1ABE00E37}"/>
          </ac:spMkLst>
        </pc:spChg>
        <pc:spChg chg="add mod">
          <ac:chgData name="Bate, Clio" userId="S::cbate@clarku.edu::ab67285a-b65f-411e-a26c-f36a607d0b1e" providerId="AD" clId="Web-{23E2AF23-83C9-3EC5-7983-D827EFAA1B26}" dt="2023-12-06T21:45:37.723" v="2349" actId="20577"/>
          <ac:spMkLst>
            <pc:docMk/>
            <pc:sldMk cId="3568743397" sldId="2328"/>
            <ac:spMk id="14" creationId="{290E6060-DAF7-7793-1290-4159C3850F46}"/>
          </ac:spMkLst>
        </pc:spChg>
        <pc:picChg chg="mod ord">
          <ac:chgData name="Bate, Clio" userId="S::cbate@clarku.edu::ab67285a-b65f-411e-a26c-f36a607d0b1e" providerId="AD" clId="Web-{23E2AF23-83C9-3EC5-7983-D827EFAA1B26}" dt="2023-12-06T20:25:07.864" v="1439" actId="1076"/>
          <ac:picMkLst>
            <pc:docMk/>
            <pc:sldMk cId="3568743397" sldId="2328"/>
            <ac:picMk id="5" creationId="{74C7C7A0-F1FA-51D2-DA32-67316661A70F}"/>
          </ac:picMkLst>
        </pc:picChg>
        <pc:picChg chg="mod">
          <ac:chgData name="Bate, Clio" userId="S::cbate@clarku.edu::ab67285a-b65f-411e-a26c-f36a607d0b1e" providerId="AD" clId="Web-{23E2AF23-83C9-3EC5-7983-D827EFAA1B26}" dt="2023-12-06T21:37:42.431" v="2255" actId="14100"/>
          <ac:picMkLst>
            <pc:docMk/>
            <pc:sldMk cId="3568743397" sldId="2328"/>
            <ac:picMk id="11" creationId="{6C159D62-E7D9-0DA3-F3C2-7446C16B29F4}"/>
          </ac:picMkLst>
        </pc:picChg>
      </pc:sldChg>
      <pc:sldChg chg="addSp delSp modSp new">
        <pc:chgData name="Bate, Clio" userId="S::cbate@clarku.edu::ab67285a-b65f-411e-a26c-f36a607d0b1e" providerId="AD" clId="Web-{23E2AF23-83C9-3EC5-7983-D827EFAA1B26}" dt="2023-12-06T22:25:40.215" v="3229" actId="20577"/>
        <pc:sldMkLst>
          <pc:docMk/>
          <pc:sldMk cId="3831120313" sldId="2329"/>
        </pc:sldMkLst>
        <pc:spChg chg="mod">
          <ac:chgData name="Bate, Clio" userId="S::cbate@clarku.edu::ab67285a-b65f-411e-a26c-f36a607d0b1e" providerId="AD" clId="Web-{23E2AF23-83C9-3EC5-7983-D827EFAA1B26}" dt="2023-12-06T19:39:39.553" v="631" actId="20577"/>
          <ac:spMkLst>
            <pc:docMk/>
            <pc:sldMk cId="3831120313" sldId="2329"/>
            <ac:spMk id="2" creationId="{F770FA55-95C8-120D-88F4-11A90ACC65B9}"/>
          </ac:spMkLst>
        </pc:spChg>
        <pc:spChg chg="del">
          <ac:chgData name="Bate, Clio" userId="S::cbate@clarku.edu::ab67285a-b65f-411e-a26c-f36a607d0b1e" providerId="AD" clId="Web-{23E2AF23-83C9-3EC5-7983-D827EFAA1B26}" dt="2023-12-06T19:39:41.459" v="632"/>
          <ac:spMkLst>
            <pc:docMk/>
            <pc:sldMk cId="3831120313" sldId="2329"/>
            <ac:spMk id="3" creationId="{CACE4CB6-7871-8035-6AA4-BE6E7B62B488}"/>
          </ac:spMkLst>
        </pc:spChg>
        <pc:spChg chg="mod">
          <ac:chgData name="Bate, Clio" userId="S::cbate@clarku.edu::ab67285a-b65f-411e-a26c-f36a607d0b1e" providerId="AD" clId="Web-{23E2AF23-83C9-3EC5-7983-D827EFAA1B26}" dt="2023-12-06T22:25:40.215" v="3229" actId="20577"/>
          <ac:spMkLst>
            <pc:docMk/>
            <pc:sldMk cId="3831120313" sldId="2329"/>
            <ac:spMk id="4" creationId="{B28FB728-C7A8-079A-E1C4-A223320B7D0D}"/>
          </ac:spMkLst>
        </pc:spChg>
        <pc:spChg chg="add del">
          <ac:chgData name="Bate, Clio" userId="S::cbate@clarku.edu::ab67285a-b65f-411e-a26c-f36a607d0b1e" providerId="AD" clId="Web-{23E2AF23-83C9-3EC5-7983-D827EFAA1B26}" dt="2023-12-06T19:39:21.209" v="622"/>
          <ac:spMkLst>
            <pc:docMk/>
            <pc:sldMk cId="3831120313" sldId="2329"/>
            <ac:spMk id="5" creationId="{B24F43E4-73BE-ACC4-76A5-81DE1362E17A}"/>
          </ac:spMkLst>
        </pc:spChg>
        <pc:spChg chg="add mod">
          <ac:chgData name="Bate, Clio" userId="S::cbate@clarku.edu::ab67285a-b65f-411e-a26c-f36a607d0b1e" providerId="AD" clId="Web-{23E2AF23-83C9-3EC5-7983-D827EFAA1B26}" dt="2023-12-06T19:40:58.477" v="668" actId="20577"/>
          <ac:spMkLst>
            <pc:docMk/>
            <pc:sldMk cId="3831120313" sldId="2329"/>
            <ac:spMk id="7" creationId="{5AF854B0-5290-A2C4-9721-6E7090EDAD73}"/>
          </ac:spMkLst>
        </pc:spChg>
      </pc:sldChg>
      <pc:sldChg chg="addSp modSp add replId">
        <pc:chgData name="Bate, Clio" userId="S::cbate@clarku.edu::ab67285a-b65f-411e-a26c-f36a607d0b1e" providerId="AD" clId="Web-{23E2AF23-83C9-3EC5-7983-D827EFAA1B26}" dt="2023-12-06T22:22:09.913" v="3220" actId="20577"/>
        <pc:sldMkLst>
          <pc:docMk/>
          <pc:sldMk cId="3270600647" sldId="2330"/>
        </pc:sldMkLst>
        <pc:spChg chg="mod">
          <ac:chgData name="Bate, Clio" userId="S::cbate@clarku.edu::ab67285a-b65f-411e-a26c-f36a607d0b1e" providerId="AD" clId="Web-{23E2AF23-83C9-3EC5-7983-D827EFAA1B26}" dt="2023-12-06T19:39:57.960" v="638" actId="20577"/>
          <ac:spMkLst>
            <pc:docMk/>
            <pc:sldMk cId="3270600647" sldId="2330"/>
            <ac:spMk id="2" creationId="{F770FA55-95C8-120D-88F4-11A90ACC65B9}"/>
          </ac:spMkLst>
        </pc:spChg>
        <pc:spChg chg="add mod">
          <ac:chgData name="Bate, Clio" userId="S::cbate@clarku.edu::ab67285a-b65f-411e-a26c-f36a607d0b1e" providerId="AD" clId="Web-{23E2AF23-83C9-3EC5-7983-D827EFAA1B26}" dt="2023-12-06T21:58:04.865" v="2616" actId="1076"/>
          <ac:spMkLst>
            <pc:docMk/>
            <pc:sldMk cId="3270600647" sldId="2330"/>
            <ac:spMk id="4" creationId="{F9092799-12FB-AFB7-A269-C8179402CCFC}"/>
          </ac:spMkLst>
        </pc:spChg>
        <pc:spChg chg="mod">
          <ac:chgData name="Bate, Clio" userId="S::cbate@clarku.edu::ab67285a-b65f-411e-a26c-f36a607d0b1e" providerId="AD" clId="Web-{23E2AF23-83C9-3EC5-7983-D827EFAA1B26}" dt="2023-12-06T22:15:41.514" v="3038" actId="20577"/>
          <ac:spMkLst>
            <pc:docMk/>
            <pc:sldMk cId="3270600647" sldId="2330"/>
            <ac:spMk id="6" creationId="{03DE9E7D-B9AA-DDC1-4BA4-3A46797C6F90}"/>
          </ac:spMkLst>
        </pc:spChg>
        <pc:spChg chg="mod">
          <ac:chgData name="Bate, Clio" userId="S::cbate@clarku.edu::ab67285a-b65f-411e-a26c-f36a607d0b1e" providerId="AD" clId="Web-{23E2AF23-83C9-3EC5-7983-D827EFAA1B26}" dt="2023-12-06T19:40:53.617" v="660" actId="20577"/>
          <ac:spMkLst>
            <pc:docMk/>
            <pc:sldMk cId="3270600647" sldId="2330"/>
            <ac:spMk id="7" creationId="{5AF854B0-5290-A2C4-9721-6E7090EDAD73}"/>
          </ac:spMkLst>
        </pc:spChg>
        <pc:spChg chg="mod">
          <ac:chgData name="Bate, Clio" userId="S::cbate@clarku.edu::ab67285a-b65f-411e-a26c-f36a607d0b1e" providerId="AD" clId="Web-{23E2AF23-83C9-3EC5-7983-D827EFAA1B26}" dt="2023-12-06T22:22:09.913" v="3220" actId="20577"/>
          <ac:spMkLst>
            <pc:docMk/>
            <pc:sldMk cId="3270600647" sldId="2330"/>
            <ac:spMk id="8" creationId="{A05253D9-E418-8D07-57EC-DAF7EF85890E}"/>
          </ac:spMkLst>
        </pc:spChg>
      </pc:sldChg>
      <pc:sldChg chg="delSp modSp add replId">
        <pc:chgData name="Bate, Clio" userId="S::cbate@clarku.edu::ab67285a-b65f-411e-a26c-f36a607d0b1e" providerId="AD" clId="Web-{23E2AF23-83C9-3EC5-7983-D827EFAA1B26}" dt="2023-12-06T19:40:47.429" v="651"/>
        <pc:sldMkLst>
          <pc:docMk/>
          <pc:sldMk cId="3517708323" sldId="2331"/>
        </pc:sldMkLst>
        <pc:spChg chg="mod">
          <ac:chgData name="Bate, Clio" userId="S::cbate@clarku.edu::ab67285a-b65f-411e-a26c-f36a607d0b1e" providerId="AD" clId="Web-{23E2AF23-83C9-3EC5-7983-D827EFAA1B26}" dt="2023-12-06T19:40:44.633" v="650" actId="20577"/>
          <ac:spMkLst>
            <pc:docMk/>
            <pc:sldMk cId="3517708323" sldId="2331"/>
            <ac:spMk id="2" creationId="{F770FA55-95C8-120D-88F4-11A90ACC65B9}"/>
          </ac:spMkLst>
        </pc:spChg>
        <pc:spChg chg="del">
          <ac:chgData name="Bate, Clio" userId="S::cbate@clarku.edu::ab67285a-b65f-411e-a26c-f36a607d0b1e" providerId="AD" clId="Web-{23E2AF23-83C9-3EC5-7983-D827EFAA1B26}" dt="2023-12-06T19:40:47.429" v="651"/>
          <ac:spMkLst>
            <pc:docMk/>
            <pc:sldMk cId="3517708323" sldId="2331"/>
            <ac:spMk id="4" creationId="{F9092799-12FB-AFB7-A269-C8179402CCFC}"/>
          </ac:spMkLst>
        </pc:spChg>
      </pc:sldChg>
      <pc:sldChg chg="addSp modSp">
        <pc:chgData name="Bate, Clio" userId="S::cbate@clarku.edu::ab67285a-b65f-411e-a26c-f36a607d0b1e" providerId="AD" clId="Web-{23E2AF23-83C9-3EC5-7983-D827EFAA1B26}" dt="2023-12-06T21:47:11.475" v="2355" actId="1076"/>
        <pc:sldMkLst>
          <pc:docMk/>
          <pc:sldMk cId="966782458" sldId="2333"/>
        </pc:sldMkLst>
        <pc:spChg chg="add mod">
          <ac:chgData name="Bate, Clio" userId="S::cbate@clarku.edu::ab67285a-b65f-411e-a26c-f36a607d0b1e" providerId="AD" clId="Web-{23E2AF23-83C9-3EC5-7983-D827EFAA1B26}" dt="2023-12-06T20:24:28.004" v="1433" actId="1076"/>
          <ac:spMkLst>
            <pc:docMk/>
            <pc:sldMk cId="966782458" sldId="2333"/>
            <ac:spMk id="3" creationId="{5FD88530-C74A-2798-18C0-648E68C3B5A4}"/>
          </ac:spMkLst>
        </pc:spChg>
        <pc:spChg chg="add mod">
          <ac:chgData name="Bate, Clio" userId="S::cbate@clarku.edu::ab67285a-b65f-411e-a26c-f36a607d0b1e" providerId="AD" clId="Web-{23E2AF23-83C9-3EC5-7983-D827EFAA1B26}" dt="2023-12-06T21:47:11.475" v="2355" actId="1076"/>
          <ac:spMkLst>
            <pc:docMk/>
            <pc:sldMk cId="966782458" sldId="2333"/>
            <ac:spMk id="6" creationId="{590B7CA7-D72D-6798-9A2E-4959BD85937E}"/>
          </ac:spMkLst>
        </pc:spChg>
        <pc:spChg chg="mod">
          <ac:chgData name="Bate, Clio" userId="S::cbate@clarku.edu::ab67285a-b65f-411e-a26c-f36a607d0b1e" providerId="AD" clId="Web-{23E2AF23-83C9-3EC5-7983-D827EFAA1B26}" dt="2023-12-06T20:22:49.143" v="1421" actId="1076"/>
          <ac:spMkLst>
            <pc:docMk/>
            <pc:sldMk cId="966782458" sldId="2333"/>
            <ac:spMk id="23" creationId="{4013BEA3-1840-E8FB-E764-1D10D45054B9}"/>
          </ac:spMkLst>
        </pc:spChg>
        <pc:picChg chg="mod ord">
          <ac:chgData name="Bate, Clio" userId="S::cbate@clarku.edu::ab67285a-b65f-411e-a26c-f36a607d0b1e" providerId="AD" clId="Web-{23E2AF23-83C9-3EC5-7983-D827EFAA1B26}" dt="2023-12-06T20:24:27.926" v="1429" actId="1076"/>
          <ac:picMkLst>
            <pc:docMk/>
            <pc:sldMk cId="966782458" sldId="2333"/>
            <ac:picMk id="5" creationId="{2391A229-19CC-289A-DFB0-481EE71C6000}"/>
          </ac:picMkLst>
        </pc:picChg>
        <pc:picChg chg="mod">
          <ac:chgData name="Bate, Clio" userId="S::cbate@clarku.edu::ab67285a-b65f-411e-a26c-f36a607d0b1e" providerId="AD" clId="Web-{23E2AF23-83C9-3EC5-7983-D827EFAA1B26}" dt="2023-12-06T20:24:27.942" v="1430" actId="1076"/>
          <ac:picMkLst>
            <pc:docMk/>
            <pc:sldMk cId="966782458" sldId="2333"/>
            <ac:picMk id="13" creationId="{5A580638-1CB1-06BB-2FF5-A35B087708D3}"/>
          </ac:picMkLst>
        </pc:picChg>
        <pc:picChg chg="mod">
          <ac:chgData name="Bate, Clio" userId="S::cbate@clarku.edu::ab67285a-b65f-411e-a26c-f36a607d0b1e" providerId="AD" clId="Web-{23E2AF23-83C9-3EC5-7983-D827EFAA1B26}" dt="2023-12-06T20:24:27.973" v="1431" actId="1076"/>
          <ac:picMkLst>
            <pc:docMk/>
            <pc:sldMk cId="966782458" sldId="2333"/>
            <ac:picMk id="21" creationId="{774F972D-FA84-871B-D5E2-68D11B68D6EF}"/>
          </ac:picMkLst>
        </pc:picChg>
        <pc:picChg chg="mod">
          <ac:chgData name="Bate, Clio" userId="S::cbate@clarku.edu::ab67285a-b65f-411e-a26c-f36a607d0b1e" providerId="AD" clId="Web-{23E2AF23-83C9-3EC5-7983-D827EFAA1B26}" dt="2023-12-06T20:24:28.004" v="1432" actId="1076"/>
          <ac:picMkLst>
            <pc:docMk/>
            <pc:sldMk cId="966782458" sldId="2333"/>
            <ac:picMk id="25" creationId="{15C36ECB-50C9-3429-4C1C-C54C68C31962}"/>
          </ac:picMkLst>
        </pc:picChg>
      </pc:sldChg>
      <pc:sldChg chg="modSp">
        <pc:chgData name="Bate, Clio" userId="S::cbate@clarku.edu::ab67285a-b65f-411e-a26c-f36a607d0b1e" providerId="AD" clId="Web-{23E2AF23-83C9-3EC5-7983-D827EFAA1B26}" dt="2023-12-06T21:30:01.655" v="2064" actId="1076"/>
        <pc:sldMkLst>
          <pc:docMk/>
          <pc:sldMk cId="3599439316" sldId="2338"/>
        </pc:sldMkLst>
        <pc:picChg chg="mod">
          <ac:chgData name="Bate, Clio" userId="S::cbate@clarku.edu::ab67285a-b65f-411e-a26c-f36a607d0b1e" providerId="AD" clId="Web-{23E2AF23-83C9-3EC5-7983-D827EFAA1B26}" dt="2023-12-06T21:29:56.015" v="2063" actId="1076"/>
          <ac:picMkLst>
            <pc:docMk/>
            <pc:sldMk cId="3599439316" sldId="2338"/>
            <ac:picMk id="4" creationId="{D299A3B0-7859-5B4A-8E65-D541F05A58A9}"/>
          </ac:picMkLst>
        </pc:picChg>
        <pc:picChg chg="mod">
          <ac:chgData name="Bate, Clio" userId="S::cbate@clarku.edu::ab67285a-b65f-411e-a26c-f36a607d0b1e" providerId="AD" clId="Web-{23E2AF23-83C9-3EC5-7983-D827EFAA1B26}" dt="2023-12-06T21:30:01.655" v="2064" actId="1076"/>
          <ac:picMkLst>
            <pc:docMk/>
            <pc:sldMk cId="3599439316" sldId="2338"/>
            <ac:picMk id="5" creationId="{C43BB589-D267-CB1B-0107-7B0A3C15DFD5}"/>
          </ac:picMkLst>
        </pc:picChg>
      </pc:sldChg>
    </pc:docChg>
  </pc:docChgLst>
  <pc:docChgLst>
    <pc:chgData name="Akansobe, Adeline" userId="S::aakansobe@clarku.edu::8b2dea03-b2fe-4e47-90c3-1e71781192db" providerId="AD" clId="Web-{28EA2C76-A6AC-AEE9-36A2-76DC7BE57501}"/>
    <pc:docChg chg="addSld delSld modSld sldOrd">
      <pc:chgData name="Akansobe, Adeline" userId="S::aakansobe@clarku.edu::8b2dea03-b2fe-4e47-90c3-1e71781192db" providerId="AD" clId="Web-{28EA2C76-A6AC-AEE9-36A2-76DC7BE57501}" dt="2023-12-06T21:07:00.070" v="1791" actId="20577"/>
      <pc:docMkLst>
        <pc:docMk/>
      </pc:docMkLst>
      <pc:sldChg chg="modSp modCm">
        <pc:chgData name="Akansobe, Adeline" userId="S::aakansobe@clarku.edu::8b2dea03-b2fe-4e47-90c3-1e71781192db" providerId="AD" clId="Web-{28EA2C76-A6AC-AEE9-36A2-76DC7BE57501}" dt="2023-12-06T05:11:16.139" v="855" actId="20577"/>
        <pc:sldMkLst>
          <pc:docMk/>
          <pc:sldMk cId="2989065251" sldId="2277"/>
        </pc:sldMkLst>
        <pc:spChg chg="mod">
          <ac:chgData name="Akansobe, Adeline" userId="S::aakansobe@clarku.edu::8b2dea03-b2fe-4e47-90c3-1e71781192db" providerId="AD" clId="Web-{28EA2C76-A6AC-AEE9-36A2-76DC7BE57501}" dt="2023-12-06T05:11:16.139" v="855" actId="20577"/>
          <ac:spMkLst>
            <pc:docMk/>
            <pc:sldMk cId="2989065251" sldId="2277"/>
            <ac:spMk id="3" creationId="{DBA5D6A9-F137-76F8-A9E3-D562840A4CF6}"/>
          </ac:spMkLst>
        </pc:spChg>
        <pc:extLst>
          <p:ext xmlns:p="http://schemas.openxmlformats.org/presentationml/2006/main" uri="{D6D511B9-2390-475A-947B-AFAB55BFBCF1}">
            <pc226:cmChg xmlns:pc226="http://schemas.microsoft.com/office/powerpoint/2022/06/main/command" chg="mod">
              <pc226:chgData name="Akansobe, Adeline" userId="S::aakansobe@clarku.edu::8b2dea03-b2fe-4e47-90c3-1e71781192db" providerId="AD" clId="Web-{28EA2C76-A6AC-AEE9-36A2-76DC7BE57501}" dt="2023-12-06T05:11:08.717" v="854" actId="20577"/>
              <pc2:cmMkLst xmlns:pc2="http://schemas.microsoft.com/office/powerpoint/2019/9/main/command">
                <pc:docMk/>
                <pc:sldMk cId="2989065251" sldId="2277"/>
                <pc2:cmMk id="{3C6A055A-DA57-478E-9EAF-B11DA66166CA}"/>
              </pc2:cmMkLst>
            </pc226:cmChg>
          </p:ext>
        </pc:extLst>
      </pc:sldChg>
      <pc:sldChg chg="modSp">
        <pc:chgData name="Akansobe, Adeline" userId="S::aakansobe@clarku.edu::8b2dea03-b2fe-4e47-90c3-1e71781192db" providerId="AD" clId="Web-{28EA2C76-A6AC-AEE9-36A2-76DC7BE57501}" dt="2023-12-06T19:50:41.658" v="1012" actId="20577"/>
        <pc:sldMkLst>
          <pc:docMk/>
          <pc:sldMk cId="3847204822" sldId="2279"/>
        </pc:sldMkLst>
        <pc:spChg chg="mod">
          <ac:chgData name="Akansobe, Adeline" userId="S::aakansobe@clarku.edu::8b2dea03-b2fe-4e47-90c3-1e71781192db" providerId="AD" clId="Web-{28EA2C76-A6AC-AEE9-36A2-76DC7BE57501}" dt="2023-12-06T19:49:12.843" v="995" actId="20577"/>
          <ac:spMkLst>
            <pc:docMk/>
            <pc:sldMk cId="3847204822" sldId="2279"/>
            <ac:spMk id="2" creationId="{760CB213-5E5E-7C34-9849-C97F2935201E}"/>
          </ac:spMkLst>
        </pc:spChg>
        <pc:spChg chg="mod">
          <ac:chgData name="Akansobe, Adeline" userId="S::aakansobe@clarku.edu::8b2dea03-b2fe-4e47-90c3-1e71781192db" providerId="AD" clId="Web-{28EA2C76-A6AC-AEE9-36A2-76DC7BE57501}" dt="2023-12-06T19:50:41.658" v="1012" actId="20577"/>
          <ac:spMkLst>
            <pc:docMk/>
            <pc:sldMk cId="3847204822" sldId="2279"/>
            <ac:spMk id="6" creationId="{0005AB49-4DA1-592B-6C59-006CF0B834EB}"/>
          </ac:spMkLst>
        </pc:spChg>
      </pc:sldChg>
      <pc:sldChg chg="addSp delSp modSp">
        <pc:chgData name="Akansobe, Adeline" userId="S::aakansobe@clarku.edu::8b2dea03-b2fe-4e47-90c3-1e71781192db" providerId="AD" clId="Web-{28EA2C76-A6AC-AEE9-36A2-76DC7BE57501}" dt="2023-12-06T20:12:25.758" v="1115" actId="1076"/>
        <pc:sldMkLst>
          <pc:docMk/>
          <pc:sldMk cId="3237286985" sldId="2290"/>
        </pc:sldMkLst>
        <pc:spChg chg="del mod">
          <ac:chgData name="Akansobe, Adeline" userId="S::aakansobe@clarku.edu::8b2dea03-b2fe-4e47-90c3-1e71781192db" providerId="AD" clId="Web-{28EA2C76-A6AC-AEE9-36A2-76DC7BE57501}" dt="2023-12-06T20:09:24.502" v="1098"/>
          <ac:spMkLst>
            <pc:docMk/>
            <pc:sldMk cId="3237286985" sldId="2290"/>
            <ac:spMk id="2" creationId="{84C64893-4EC2-26C3-EC69-08B3A6AE6FCC}"/>
          </ac:spMkLst>
        </pc:spChg>
        <pc:spChg chg="del mod">
          <ac:chgData name="Akansobe, Adeline" userId="S::aakansobe@clarku.edu::8b2dea03-b2fe-4e47-90c3-1e71781192db" providerId="AD" clId="Web-{28EA2C76-A6AC-AEE9-36A2-76DC7BE57501}" dt="2023-12-06T20:10:52.646" v="1105"/>
          <ac:spMkLst>
            <pc:docMk/>
            <pc:sldMk cId="3237286985" sldId="2290"/>
            <ac:spMk id="6" creationId="{243274B6-D580-B912-FE76-DD95111C475F}"/>
          </ac:spMkLst>
        </pc:spChg>
        <pc:spChg chg="add mod">
          <ac:chgData name="Akansobe, Adeline" userId="S::aakansobe@clarku.edu::8b2dea03-b2fe-4e47-90c3-1e71781192db" providerId="AD" clId="Web-{28EA2C76-A6AC-AEE9-36A2-76DC7BE57501}" dt="2023-12-06T20:09:16.252" v="1097" actId="20577"/>
          <ac:spMkLst>
            <pc:docMk/>
            <pc:sldMk cId="3237286985" sldId="2290"/>
            <ac:spMk id="9" creationId="{9C5E6E5C-04F1-294C-664B-A2E04F7CBE3A}"/>
          </ac:spMkLst>
        </pc:spChg>
        <pc:spChg chg="mod">
          <ac:chgData name="Akansobe, Adeline" userId="S::aakansobe@clarku.edu::8b2dea03-b2fe-4e47-90c3-1e71781192db" providerId="AD" clId="Web-{28EA2C76-A6AC-AEE9-36A2-76DC7BE57501}" dt="2023-12-06T20:11:02.365" v="1107" actId="1076"/>
          <ac:spMkLst>
            <pc:docMk/>
            <pc:sldMk cId="3237286985" sldId="2290"/>
            <ac:spMk id="12" creationId="{0EA0C5DB-BD3F-0F86-8F86-1EE55291DDBA}"/>
          </ac:spMkLst>
        </pc:spChg>
        <pc:spChg chg="add mod">
          <ac:chgData name="Akansobe, Adeline" userId="S::aakansobe@clarku.edu::8b2dea03-b2fe-4e47-90c3-1e71781192db" providerId="AD" clId="Web-{28EA2C76-A6AC-AEE9-36A2-76DC7BE57501}" dt="2023-12-06T20:10:57.349" v="1106" actId="1076"/>
          <ac:spMkLst>
            <pc:docMk/>
            <pc:sldMk cId="3237286985" sldId="2290"/>
            <ac:spMk id="13" creationId="{1A7F51AA-6E52-4CEA-4690-0CED36B2B1EC}"/>
          </ac:spMkLst>
        </pc:spChg>
        <pc:picChg chg="mod">
          <ac:chgData name="Akansobe, Adeline" userId="S::aakansobe@clarku.edu::8b2dea03-b2fe-4e47-90c3-1e71781192db" providerId="AD" clId="Web-{28EA2C76-A6AC-AEE9-36A2-76DC7BE57501}" dt="2023-12-06T20:12:25.758" v="1115" actId="1076"/>
          <ac:picMkLst>
            <pc:docMk/>
            <pc:sldMk cId="3237286985" sldId="2290"/>
            <ac:picMk id="7" creationId="{86F91C72-8388-3E20-EA58-951B65848916}"/>
          </ac:picMkLst>
        </pc:picChg>
        <pc:picChg chg="mod">
          <ac:chgData name="Akansobe, Adeline" userId="S::aakansobe@clarku.edu::8b2dea03-b2fe-4e47-90c3-1e71781192db" providerId="AD" clId="Web-{28EA2C76-A6AC-AEE9-36A2-76DC7BE57501}" dt="2023-12-06T20:11:10.552" v="1109" actId="1076"/>
          <ac:picMkLst>
            <pc:docMk/>
            <pc:sldMk cId="3237286985" sldId="2290"/>
            <ac:picMk id="8" creationId="{9A5B5118-38E4-5D0D-5412-09AFF5FB8291}"/>
          </ac:picMkLst>
        </pc:picChg>
        <pc:picChg chg="mod">
          <ac:chgData name="Akansobe, Adeline" userId="S::aakansobe@clarku.edu::8b2dea03-b2fe-4e47-90c3-1e71781192db" providerId="AD" clId="Web-{28EA2C76-A6AC-AEE9-36A2-76DC7BE57501}" dt="2023-12-06T20:11:07.365" v="1108" actId="1076"/>
          <ac:picMkLst>
            <pc:docMk/>
            <pc:sldMk cId="3237286985" sldId="2290"/>
            <ac:picMk id="11" creationId="{D8DC83F9-27F1-F001-8C6C-E5514069378C}"/>
          </ac:picMkLst>
        </pc:picChg>
        <pc:picChg chg="mod">
          <ac:chgData name="Akansobe, Adeline" userId="S::aakansobe@clarku.edu::8b2dea03-b2fe-4e47-90c3-1e71781192db" providerId="AD" clId="Web-{28EA2C76-A6AC-AEE9-36A2-76DC7BE57501}" dt="2023-12-06T20:11:13.818" v="1110" actId="1076"/>
          <ac:picMkLst>
            <pc:docMk/>
            <pc:sldMk cId="3237286985" sldId="2290"/>
            <ac:picMk id="14" creationId="{A9A7358A-4781-562B-5F2D-AF458C9034FE}"/>
          </ac:picMkLst>
        </pc:picChg>
      </pc:sldChg>
      <pc:sldChg chg="addSp delSp">
        <pc:chgData name="Akansobe, Adeline" userId="S::aakansobe@clarku.edu::8b2dea03-b2fe-4e47-90c3-1e71781192db" providerId="AD" clId="Web-{28EA2C76-A6AC-AEE9-36A2-76DC7BE57501}" dt="2023-12-06T20:12:14.398" v="1113"/>
        <pc:sldMkLst>
          <pc:docMk/>
          <pc:sldMk cId="3838763646" sldId="2293"/>
        </pc:sldMkLst>
        <pc:spChg chg="add del">
          <ac:chgData name="Akansobe, Adeline" userId="S::aakansobe@clarku.edu::8b2dea03-b2fe-4e47-90c3-1e71781192db" providerId="AD" clId="Web-{28EA2C76-A6AC-AEE9-36A2-76DC7BE57501}" dt="2023-12-06T20:07:56.141" v="1090"/>
          <ac:spMkLst>
            <pc:docMk/>
            <pc:sldMk cId="3838763646" sldId="2293"/>
            <ac:spMk id="7" creationId="{E1A781B6-B458-ACB0-D602-C127F1A6ACA8}"/>
          </ac:spMkLst>
        </pc:spChg>
        <pc:spChg chg="add del">
          <ac:chgData name="Akansobe, Adeline" userId="S::aakansobe@clarku.edu::8b2dea03-b2fe-4e47-90c3-1e71781192db" providerId="AD" clId="Web-{28EA2C76-A6AC-AEE9-36A2-76DC7BE57501}" dt="2023-12-06T20:12:14.398" v="1113"/>
          <ac:spMkLst>
            <pc:docMk/>
            <pc:sldMk cId="3838763646" sldId="2293"/>
            <ac:spMk id="11" creationId="{7ACF1D0A-36D1-C03A-882A-9A048D479447}"/>
          </ac:spMkLst>
        </pc:spChg>
      </pc:sldChg>
      <pc:sldChg chg="addSp delSp modSp ord">
        <pc:chgData name="Akansobe, Adeline" userId="S::aakansobe@clarku.edu::8b2dea03-b2fe-4e47-90c3-1e71781192db" providerId="AD" clId="Web-{28EA2C76-A6AC-AEE9-36A2-76DC7BE57501}" dt="2023-12-06T20:05:01.307" v="1088" actId="20577"/>
        <pc:sldMkLst>
          <pc:docMk/>
          <pc:sldMk cId="3407090521" sldId="2297"/>
        </pc:sldMkLst>
        <pc:spChg chg="add del mod">
          <ac:chgData name="Akansobe, Adeline" userId="S::aakansobe@clarku.edu::8b2dea03-b2fe-4e47-90c3-1e71781192db" providerId="AD" clId="Web-{28EA2C76-A6AC-AEE9-36A2-76DC7BE57501}" dt="2023-12-06T20:02:02.755" v="1059"/>
          <ac:spMkLst>
            <pc:docMk/>
            <pc:sldMk cId="3407090521" sldId="2297"/>
            <ac:spMk id="3" creationId="{9DAF0EC2-A7A6-DF7A-B538-E908F689EC25}"/>
          </ac:spMkLst>
        </pc:spChg>
        <pc:spChg chg="mod">
          <ac:chgData name="Akansobe, Adeline" userId="S::aakansobe@clarku.edu::8b2dea03-b2fe-4e47-90c3-1e71781192db" providerId="AD" clId="Web-{28EA2C76-A6AC-AEE9-36A2-76DC7BE57501}" dt="2023-12-06T20:05:01.307" v="1088" actId="20577"/>
          <ac:spMkLst>
            <pc:docMk/>
            <pc:sldMk cId="3407090521" sldId="2297"/>
            <ac:spMk id="18" creationId="{1B96B24E-C7D7-3F81-563A-BD1398EA331D}"/>
          </ac:spMkLst>
        </pc:spChg>
        <pc:picChg chg="del">
          <ac:chgData name="Akansobe, Adeline" userId="S::aakansobe@clarku.edu::8b2dea03-b2fe-4e47-90c3-1e71781192db" providerId="AD" clId="Web-{28EA2C76-A6AC-AEE9-36A2-76DC7BE57501}" dt="2023-12-06T20:01:58.943" v="1058"/>
          <ac:picMkLst>
            <pc:docMk/>
            <pc:sldMk cId="3407090521" sldId="2297"/>
            <ac:picMk id="5" creationId="{C0730465-A1E1-8731-B8B3-6A5C90333705}"/>
          </ac:picMkLst>
        </pc:picChg>
        <pc:picChg chg="del">
          <ac:chgData name="Akansobe, Adeline" userId="S::aakansobe@clarku.edu::8b2dea03-b2fe-4e47-90c3-1e71781192db" providerId="AD" clId="Web-{28EA2C76-A6AC-AEE9-36A2-76DC7BE57501}" dt="2023-12-06T20:02:27.834" v="1062"/>
          <ac:picMkLst>
            <pc:docMk/>
            <pc:sldMk cId="3407090521" sldId="2297"/>
            <ac:picMk id="6" creationId="{2FC3CF38-6C5A-7B46-98A7-17D59BCE8C57}"/>
          </ac:picMkLst>
        </pc:picChg>
        <pc:picChg chg="add mod">
          <ac:chgData name="Akansobe, Adeline" userId="S::aakansobe@clarku.edu::8b2dea03-b2fe-4e47-90c3-1e71781192db" providerId="AD" clId="Web-{28EA2C76-A6AC-AEE9-36A2-76DC7BE57501}" dt="2023-12-06T20:04:36.244" v="1083" actId="1076"/>
          <ac:picMkLst>
            <pc:docMk/>
            <pc:sldMk cId="3407090521" sldId="2297"/>
            <ac:picMk id="7" creationId="{DCE415A2-F4DA-F34A-C528-DFED34BAA154}"/>
          </ac:picMkLst>
        </pc:picChg>
        <pc:picChg chg="add mod">
          <ac:chgData name="Akansobe, Adeline" userId="S::aakansobe@clarku.edu::8b2dea03-b2fe-4e47-90c3-1e71781192db" providerId="AD" clId="Web-{28EA2C76-A6AC-AEE9-36A2-76DC7BE57501}" dt="2023-12-06T20:04:44.635" v="1085" actId="14100"/>
          <ac:picMkLst>
            <pc:docMk/>
            <pc:sldMk cId="3407090521" sldId="2297"/>
            <ac:picMk id="8" creationId="{00AE11F2-A78D-A37D-DF20-060503982F21}"/>
          </ac:picMkLst>
        </pc:picChg>
      </pc:sldChg>
      <pc:sldChg chg="del">
        <pc:chgData name="Akansobe, Adeline" userId="S::aakansobe@clarku.edu::8b2dea03-b2fe-4e47-90c3-1e71781192db" providerId="AD" clId="Web-{28EA2C76-A6AC-AEE9-36A2-76DC7BE57501}" dt="2023-12-06T05:06:35.862" v="822"/>
        <pc:sldMkLst>
          <pc:docMk/>
          <pc:sldMk cId="3982683308" sldId="2305"/>
        </pc:sldMkLst>
      </pc:sldChg>
      <pc:sldChg chg="addSp delSp modSp">
        <pc:chgData name="Akansobe, Adeline" userId="S::aakansobe@clarku.edu::8b2dea03-b2fe-4e47-90c3-1e71781192db" providerId="AD" clId="Web-{28EA2C76-A6AC-AEE9-36A2-76DC7BE57501}" dt="2023-12-06T05:10:07.246" v="853" actId="1076"/>
        <pc:sldMkLst>
          <pc:docMk/>
          <pc:sldMk cId="277056636" sldId="2308"/>
        </pc:sldMkLst>
        <pc:spChg chg="del">
          <ac:chgData name="Akansobe, Adeline" userId="S::aakansobe@clarku.edu::8b2dea03-b2fe-4e47-90c3-1e71781192db" providerId="AD" clId="Web-{28EA2C76-A6AC-AEE9-36A2-76DC7BE57501}" dt="2023-12-06T05:09:58.839" v="851"/>
          <ac:spMkLst>
            <pc:docMk/>
            <pc:sldMk cId="277056636" sldId="2308"/>
            <ac:spMk id="2" creationId="{9510EF5A-F1BA-32B6-29F6-4AFC5263C038}"/>
          </ac:spMkLst>
        </pc:spChg>
        <pc:spChg chg="del">
          <ac:chgData name="Akansobe, Adeline" userId="S::aakansobe@clarku.edu::8b2dea03-b2fe-4e47-90c3-1e71781192db" providerId="AD" clId="Web-{28EA2C76-A6AC-AEE9-36A2-76DC7BE57501}" dt="2023-12-06T05:09:30.510" v="842"/>
          <ac:spMkLst>
            <pc:docMk/>
            <pc:sldMk cId="277056636" sldId="2308"/>
            <ac:spMk id="3" creationId="{46303F30-EC76-20A3-4EC6-B208F6D6E4BE}"/>
          </ac:spMkLst>
        </pc:spChg>
        <pc:spChg chg="add mod">
          <ac:chgData name="Akansobe, Adeline" userId="S::aakansobe@clarku.edu::8b2dea03-b2fe-4e47-90c3-1e71781192db" providerId="AD" clId="Web-{28EA2C76-A6AC-AEE9-36A2-76DC7BE57501}" dt="2023-12-06T05:10:07.246" v="853" actId="1076"/>
          <ac:spMkLst>
            <pc:docMk/>
            <pc:sldMk cId="277056636" sldId="2308"/>
            <ac:spMk id="5" creationId="{57B4550E-EA99-E502-2CF7-3869CA542B97}"/>
          </ac:spMkLst>
        </pc:spChg>
        <pc:spChg chg="add del mod">
          <ac:chgData name="Akansobe, Adeline" userId="S::aakansobe@clarku.edu::8b2dea03-b2fe-4e47-90c3-1e71781192db" providerId="AD" clId="Web-{28EA2C76-A6AC-AEE9-36A2-76DC7BE57501}" dt="2023-12-06T05:10:01.277" v="852"/>
          <ac:spMkLst>
            <pc:docMk/>
            <pc:sldMk cId="277056636" sldId="2308"/>
            <ac:spMk id="7" creationId="{140BDA1E-8961-B9FC-AD81-68E0201A43FA}"/>
          </ac:spMkLst>
        </pc:spChg>
      </pc:sldChg>
      <pc:sldChg chg="addSp delSp modSp">
        <pc:chgData name="Akansobe, Adeline" userId="S::aakansobe@clarku.edu::8b2dea03-b2fe-4e47-90c3-1e71781192db" providerId="AD" clId="Web-{28EA2C76-A6AC-AEE9-36A2-76DC7BE57501}" dt="2023-12-06T21:07:00.070" v="1791" actId="20577"/>
        <pc:sldMkLst>
          <pc:docMk/>
          <pc:sldMk cId="123552443" sldId="2309"/>
        </pc:sldMkLst>
        <pc:spChg chg="mod">
          <ac:chgData name="Akansobe, Adeline" userId="S::aakansobe@clarku.edu::8b2dea03-b2fe-4e47-90c3-1e71781192db" providerId="AD" clId="Web-{28EA2C76-A6AC-AEE9-36A2-76DC7BE57501}" dt="2023-12-06T21:05:52.693" v="1735" actId="20577"/>
          <ac:spMkLst>
            <pc:docMk/>
            <pc:sldMk cId="123552443" sldId="2309"/>
            <ac:spMk id="9" creationId="{6EB35883-C4E5-41F1-B5CC-10AF6063D90C}"/>
          </ac:spMkLst>
        </pc:spChg>
        <pc:spChg chg="mod">
          <ac:chgData name="Akansobe, Adeline" userId="S::aakansobe@clarku.edu::8b2dea03-b2fe-4e47-90c3-1e71781192db" providerId="AD" clId="Web-{28EA2C76-A6AC-AEE9-36A2-76DC7BE57501}" dt="2023-12-06T21:07:00.070" v="1791" actId="20577"/>
          <ac:spMkLst>
            <pc:docMk/>
            <pc:sldMk cId="123552443" sldId="2309"/>
            <ac:spMk id="12" creationId="{DD2C59B7-580E-01DE-B95B-66AD1286F35E}"/>
          </ac:spMkLst>
        </pc:spChg>
        <pc:picChg chg="mod">
          <ac:chgData name="Akansobe, Adeline" userId="S::aakansobe@clarku.edu::8b2dea03-b2fe-4e47-90c3-1e71781192db" providerId="AD" clId="Web-{28EA2C76-A6AC-AEE9-36A2-76DC7BE57501}" dt="2023-12-06T05:07:40.505" v="830" actId="1076"/>
          <ac:picMkLst>
            <pc:docMk/>
            <pc:sldMk cId="123552443" sldId="2309"/>
            <ac:picMk id="2" creationId="{139BA200-F7D5-B7AD-4117-2CF81957E200}"/>
          </ac:picMkLst>
        </pc:picChg>
        <pc:picChg chg="mod">
          <ac:chgData name="Akansobe, Adeline" userId="S::aakansobe@clarku.edu::8b2dea03-b2fe-4e47-90c3-1e71781192db" providerId="AD" clId="Web-{28EA2C76-A6AC-AEE9-36A2-76DC7BE57501}" dt="2023-12-06T05:08:22.570" v="837" actId="14100"/>
          <ac:picMkLst>
            <pc:docMk/>
            <pc:sldMk cId="123552443" sldId="2309"/>
            <ac:picMk id="3" creationId="{A036B49F-5483-E9FD-7705-2EA3E1A79FF8}"/>
          </ac:picMkLst>
        </pc:picChg>
        <pc:picChg chg="mod">
          <ac:chgData name="Akansobe, Adeline" userId="S::aakansobe@clarku.edu::8b2dea03-b2fe-4e47-90c3-1e71781192db" providerId="AD" clId="Web-{28EA2C76-A6AC-AEE9-36A2-76DC7BE57501}" dt="2023-12-06T20:37:47.301" v="1497" actId="1076"/>
          <ac:picMkLst>
            <pc:docMk/>
            <pc:sldMk cId="123552443" sldId="2309"/>
            <ac:picMk id="4" creationId="{58F2808C-149A-AA3E-AFA2-385B797110F1}"/>
          </ac:picMkLst>
        </pc:picChg>
        <pc:picChg chg="add del">
          <ac:chgData name="Akansobe, Adeline" userId="S::aakansobe@clarku.edu::8b2dea03-b2fe-4e47-90c3-1e71781192db" providerId="AD" clId="Web-{28EA2C76-A6AC-AEE9-36A2-76DC7BE57501}" dt="2023-12-06T05:07:44.162" v="831"/>
          <ac:picMkLst>
            <pc:docMk/>
            <pc:sldMk cId="123552443" sldId="2309"/>
            <ac:picMk id="5" creationId="{D6EABFBD-A46F-452C-909F-A604E79A7B11}"/>
          </ac:picMkLst>
        </pc:picChg>
      </pc:sldChg>
      <pc:sldChg chg="addSp delSp modSp add replId">
        <pc:chgData name="Akansobe, Adeline" userId="S::aakansobe@clarku.edu::8b2dea03-b2fe-4e47-90c3-1e71781192db" providerId="AD" clId="Web-{28EA2C76-A6AC-AEE9-36A2-76DC7BE57501}" dt="2023-12-06T05:04:21.435" v="819" actId="20577"/>
        <pc:sldMkLst>
          <pc:docMk/>
          <pc:sldMk cId="517258031" sldId="2319"/>
        </pc:sldMkLst>
        <pc:spChg chg="add mod">
          <ac:chgData name="Akansobe, Adeline" userId="S::aakansobe@clarku.edu::8b2dea03-b2fe-4e47-90c3-1e71781192db" providerId="AD" clId="Web-{28EA2C76-A6AC-AEE9-36A2-76DC7BE57501}" dt="2023-12-06T05:04:21.435" v="819" actId="20577"/>
          <ac:spMkLst>
            <pc:docMk/>
            <pc:sldMk cId="517258031" sldId="2319"/>
            <ac:spMk id="2" creationId="{2CF32FC0-D638-77C6-CB37-1A0F5121A008}"/>
          </ac:spMkLst>
        </pc:spChg>
        <pc:spChg chg="del mod">
          <ac:chgData name="Akansobe, Adeline" userId="S::aakansobe@clarku.edu::8b2dea03-b2fe-4e47-90c3-1e71781192db" providerId="AD" clId="Web-{28EA2C76-A6AC-AEE9-36A2-76DC7BE57501}" dt="2023-12-06T03:30:13.210" v="3"/>
          <ac:spMkLst>
            <pc:docMk/>
            <pc:sldMk cId="517258031" sldId="2319"/>
            <ac:spMk id="8" creationId="{03CB6DA1-263E-645A-3820-3FD85C3771BC}"/>
          </ac:spMkLst>
        </pc:spChg>
        <pc:spChg chg="del">
          <ac:chgData name="Akansobe, Adeline" userId="S::aakansobe@clarku.edu::8b2dea03-b2fe-4e47-90c3-1e71781192db" providerId="AD" clId="Web-{28EA2C76-A6AC-AEE9-36A2-76DC7BE57501}" dt="2023-12-06T04:06:36.406" v="277"/>
          <ac:spMkLst>
            <pc:docMk/>
            <pc:sldMk cId="517258031" sldId="2319"/>
            <ac:spMk id="9" creationId="{914477E0-3B6D-11F5-F7AD-57F2B78440DF}"/>
          </ac:spMkLst>
        </pc:spChg>
        <pc:spChg chg="mod">
          <ac:chgData name="Akansobe, Adeline" userId="S::aakansobe@clarku.edu::8b2dea03-b2fe-4e47-90c3-1e71781192db" providerId="AD" clId="Web-{28EA2C76-A6AC-AEE9-36A2-76DC7BE57501}" dt="2023-12-06T04:54:50.832" v="705"/>
          <ac:spMkLst>
            <pc:docMk/>
            <pc:sldMk cId="517258031" sldId="2319"/>
            <ac:spMk id="10" creationId="{59CF7473-1771-65C4-6D63-8D3A299FD646}"/>
          </ac:spMkLst>
        </pc:spChg>
        <pc:picChg chg="del">
          <ac:chgData name="Akansobe, Adeline" userId="S::aakansobe@clarku.edu::8b2dea03-b2fe-4e47-90c3-1e71781192db" providerId="AD" clId="Web-{28EA2C76-A6AC-AEE9-36A2-76DC7BE57501}" dt="2023-12-06T03:29:58.663" v="1"/>
          <ac:picMkLst>
            <pc:docMk/>
            <pc:sldMk cId="517258031" sldId="2319"/>
            <ac:picMk id="5" creationId="{2CDE091B-81D3-264C-79D4-25F6F224A8A9}"/>
          </ac:picMkLst>
        </pc:picChg>
        <pc:picChg chg="mod">
          <ac:chgData name="Akansobe, Adeline" userId="S::aakansobe@clarku.edu::8b2dea03-b2fe-4e47-90c3-1e71781192db" providerId="AD" clId="Web-{28EA2C76-A6AC-AEE9-36A2-76DC7BE57501}" dt="2023-12-06T04:06:23.390" v="275" actId="1076"/>
          <ac:picMkLst>
            <pc:docMk/>
            <pc:sldMk cId="517258031" sldId="2319"/>
            <ac:picMk id="7" creationId="{A0F10B14-DA69-D9F4-26ED-7E2A8B1A16B7}"/>
          </ac:picMkLst>
        </pc:picChg>
        <pc:cxnChg chg="del">
          <ac:chgData name="Akansobe, Adeline" userId="S::aakansobe@clarku.edu::8b2dea03-b2fe-4e47-90c3-1e71781192db" providerId="AD" clId="Web-{28EA2C76-A6AC-AEE9-36A2-76DC7BE57501}" dt="2023-12-06T04:06:42.016" v="278"/>
          <ac:cxnSpMkLst>
            <pc:docMk/>
            <pc:sldMk cId="517258031" sldId="2319"/>
            <ac:cxnSpMk id="11" creationId="{A53507D2-6DEE-A324-28EB-C38857CAE76E}"/>
          </ac:cxnSpMkLst>
        </pc:cxnChg>
      </pc:sldChg>
      <pc:sldChg chg="addSp delSp modSp add ord replId">
        <pc:chgData name="Akansobe, Adeline" userId="S::aakansobe@clarku.edu::8b2dea03-b2fe-4e47-90c3-1e71781192db" providerId="AD" clId="Web-{28EA2C76-A6AC-AEE9-36A2-76DC7BE57501}" dt="2023-12-06T05:04:49.655" v="821" actId="20577"/>
        <pc:sldMkLst>
          <pc:docMk/>
          <pc:sldMk cId="1490120938" sldId="2320"/>
        </pc:sldMkLst>
        <pc:spChg chg="add mod">
          <ac:chgData name="Akansobe, Adeline" userId="S::aakansobe@clarku.edu::8b2dea03-b2fe-4e47-90c3-1e71781192db" providerId="AD" clId="Web-{28EA2C76-A6AC-AEE9-36A2-76DC7BE57501}" dt="2023-12-06T05:04:49.655" v="821" actId="20577"/>
          <ac:spMkLst>
            <pc:docMk/>
            <pc:sldMk cId="1490120938" sldId="2320"/>
            <ac:spMk id="3" creationId="{79B736E6-1DF7-CDC7-6AF8-0A297F5B24A5}"/>
          </ac:spMkLst>
        </pc:spChg>
        <pc:spChg chg="del">
          <ac:chgData name="Akansobe, Adeline" userId="S::aakansobe@clarku.edu::8b2dea03-b2fe-4e47-90c3-1e71781192db" providerId="AD" clId="Web-{28EA2C76-A6AC-AEE9-36A2-76DC7BE57501}" dt="2023-12-06T04:19:34.014" v="444"/>
          <ac:spMkLst>
            <pc:docMk/>
            <pc:sldMk cId="1490120938" sldId="2320"/>
            <ac:spMk id="8" creationId="{03CB6DA1-263E-645A-3820-3FD85C3771BC}"/>
          </ac:spMkLst>
        </pc:spChg>
        <pc:spChg chg="del">
          <ac:chgData name="Akansobe, Adeline" userId="S::aakansobe@clarku.edu::8b2dea03-b2fe-4e47-90c3-1e71781192db" providerId="AD" clId="Web-{28EA2C76-A6AC-AEE9-36A2-76DC7BE57501}" dt="2023-12-06T04:19:25.202" v="442"/>
          <ac:spMkLst>
            <pc:docMk/>
            <pc:sldMk cId="1490120938" sldId="2320"/>
            <ac:spMk id="9" creationId="{914477E0-3B6D-11F5-F7AD-57F2B78440DF}"/>
          </ac:spMkLst>
        </pc:spChg>
        <pc:spChg chg="del mod">
          <ac:chgData name="Akansobe, Adeline" userId="S::aakansobe@clarku.edu::8b2dea03-b2fe-4e47-90c3-1e71781192db" providerId="AD" clId="Web-{28EA2C76-A6AC-AEE9-36A2-76DC7BE57501}" dt="2023-12-06T04:21:39.144" v="466"/>
          <ac:spMkLst>
            <pc:docMk/>
            <pc:sldMk cId="1490120938" sldId="2320"/>
            <ac:spMk id="10" creationId="{59CF7473-1771-65C4-6D63-8D3A299FD646}"/>
          </ac:spMkLst>
        </pc:spChg>
        <pc:spChg chg="add del mod">
          <ac:chgData name="Akansobe, Adeline" userId="S::aakansobe@clarku.edu::8b2dea03-b2fe-4e47-90c3-1e71781192db" providerId="AD" clId="Web-{28EA2C76-A6AC-AEE9-36A2-76DC7BE57501}" dt="2023-12-06T04:57:34.448" v="720"/>
          <ac:spMkLst>
            <pc:docMk/>
            <pc:sldMk cId="1490120938" sldId="2320"/>
            <ac:spMk id="19" creationId="{FB566974-547D-7A08-8A6C-6B025AD21545}"/>
          </ac:spMkLst>
        </pc:spChg>
        <pc:picChg chg="del">
          <ac:chgData name="Akansobe, Adeline" userId="S::aakansobe@clarku.edu::8b2dea03-b2fe-4e47-90c3-1e71781192db" providerId="AD" clId="Web-{28EA2C76-A6AC-AEE9-36A2-76DC7BE57501}" dt="2023-12-06T04:19:07.326" v="439"/>
          <ac:picMkLst>
            <pc:docMk/>
            <pc:sldMk cId="1490120938" sldId="2320"/>
            <ac:picMk id="4" creationId="{4F29D1B0-9E3A-4699-24DD-1D539DCEB8D3}"/>
          </ac:picMkLst>
        </pc:picChg>
        <pc:picChg chg="mod">
          <ac:chgData name="Akansobe, Adeline" userId="S::aakansobe@clarku.edu::8b2dea03-b2fe-4e47-90c3-1e71781192db" providerId="AD" clId="Web-{28EA2C76-A6AC-AEE9-36A2-76DC7BE57501}" dt="2023-12-06T04:56:53.383" v="714" actId="14100"/>
          <ac:picMkLst>
            <pc:docMk/>
            <pc:sldMk cId="1490120938" sldId="2320"/>
            <ac:picMk id="5" creationId="{2CDE091B-81D3-264C-79D4-25F6F224A8A9}"/>
          </ac:picMkLst>
        </pc:picChg>
        <pc:picChg chg="del">
          <ac:chgData name="Akansobe, Adeline" userId="S::aakansobe@clarku.edu::8b2dea03-b2fe-4e47-90c3-1e71781192db" providerId="AD" clId="Web-{28EA2C76-A6AC-AEE9-36A2-76DC7BE57501}" dt="2023-12-06T04:19:22.092" v="441"/>
          <ac:picMkLst>
            <pc:docMk/>
            <pc:sldMk cId="1490120938" sldId="2320"/>
            <ac:picMk id="7" creationId="{A0F10B14-DA69-D9F4-26ED-7E2A8B1A16B7}"/>
          </ac:picMkLst>
        </pc:picChg>
        <pc:picChg chg="add del">
          <ac:chgData name="Akansobe, Adeline" userId="S::aakansobe@clarku.edu::8b2dea03-b2fe-4e47-90c3-1e71781192db" providerId="AD" clId="Web-{28EA2C76-A6AC-AEE9-36A2-76DC7BE57501}" dt="2023-12-06T04:20:31.345" v="451"/>
          <ac:picMkLst>
            <pc:docMk/>
            <pc:sldMk cId="1490120938" sldId="2320"/>
            <ac:picMk id="13" creationId="{B9F51D23-26DE-6C3B-7A4C-36D0203881D1}"/>
          </ac:picMkLst>
        </pc:picChg>
        <pc:picChg chg="add del">
          <ac:chgData name="Akansobe, Adeline" userId="S::aakansobe@clarku.edu::8b2dea03-b2fe-4e47-90c3-1e71781192db" providerId="AD" clId="Web-{28EA2C76-A6AC-AEE9-36A2-76DC7BE57501}" dt="2023-12-06T04:56:01.335" v="708"/>
          <ac:picMkLst>
            <pc:docMk/>
            <pc:sldMk cId="1490120938" sldId="2320"/>
            <ac:picMk id="15" creationId="{E095A22F-BC13-AFE2-ED22-B03C29F0437F}"/>
          </ac:picMkLst>
        </pc:picChg>
        <pc:picChg chg="add del mod">
          <ac:chgData name="Akansobe, Adeline" userId="S::aakansobe@clarku.edu::8b2dea03-b2fe-4e47-90c3-1e71781192db" providerId="AD" clId="Web-{28EA2C76-A6AC-AEE9-36A2-76DC7BE57501}" dt="2023-12-06T04:56:39.617" v="713"/>
          <ac:picMkLst>
            <pc:docMk/>
            <pc:sldMk cId="1490120938" sldId="2320"/>
            <ac:picMk id="17" creationId="{575B7DF0-7534-51BD-A82F-0F0476FF8499}"/>
          </ac:picMkLst>
        </pc:picChg>
        <pc:cxnChg chg="del">
          <ac:chgData name="Akansobe, Adeline" userId="S::aakansobe@clarku.edu::8b2dea03-b2fe-4e47-90c3-1e71781192db" providerId="AD" clId="Web-{28EA2C76-A6AC-AEE9-36A2-76DC7BE57501}" dt="2023-12-06T04:19:28.780" v="443"/>
          <ac:cxnSpMkLst>
            <pc:docMk/>
            <pc:sldMk cId="1490120938" sldId="2320"/>
            <ac:cxnSpMk id="11" creationId="{A53507D2-6DEE-A324-28EB-C38857CAE76E}"/>
          </ac:cxnSpMkLst>
        </pc:cxnChg>
      </pc:sldChg>
      <pc:sldChg chg="addSp delSp modSp add ord replId">
        <pc:chgData name="Akansobe, Adeline" userId="S::aakansobe@clarku.edu::8b2dea03-b2fe-4e47-90c3-1e71781192db" providerId="AD" clId="Web-{28EA2C76-A6AC-AEE9-36A2-76DC7BE57501}" dt="2023-12-06T20:58:07.758" v="1521" actId="20577"/>
        <pc:sldMkLst>
          <pc:docMk/>
          <pc:sldMk cId="2786870237" sldId="2324"/>
        </pc:sldMkLst>
        <pc:spChg chg="add del mod">
          <ac:chgData name="Akansobe, Adeline" userId="S::aakansobe@clarku.edu::8b2dea03-b2fe-4e47-90c3-1e71781192db" providerId="AD" clId="Web-{28EA2C76-A6AC-AEE9-36A2-76DC7BE57501}" dt="2023-12-06T20:26:02.906" v="1152"/>
          <ac:spMkLst>
            <pc:docMk/>
            <pc:sldMk cId="2786870237" sldId="2324"/>
            <ac:spMk id="4" creationId="{123D319C-8620-410E-193D-556FCB7B592A}"/>
          </ac:spMkLst>
        </pc:spChg>
        <pc:spChg chg="mod">
          <ac:chgData name="Akansobe, Adeline" userId="S::aakansobe@clarku.edu::8b2dea03-b2fe-4e47-90c3-1e71781192db" providerId="AD" clId="Web-{28EA2C76-A6AC-AEE9-36A2-76DC7BE57501}" dt="2023-12-06T19:29:39.341" v="961" actId="20577"/>
          <ac:spMkLst>
            <pc:docMk/>
            <pc:sldMk cId="2786870237" sldId="2324"/>
            <ac:spMk id="6" creationId="{F2FFEECA-2974-1D59-55F1-0BC8BB728F25}"/>
          </ac:spMkLst>
        </pc:spChg>
        <pc:spChg chg="mod">
          <ac:chgData name="Akansobe, Adeline" userId="S::aakansobe@clarku.edu::8b2dea03-b2fe-4e47-90c3-1e71781192db" providerId="AD" clId="Web-{28EA2C76-A6AC-AEE9-36A2-76DC7BE57501}" dt="2023-12-06T20:58:07.758" v="1521" actId="20577"/>
          <ac:spMkLst>
            <pc:docMk/>
            <pc:sldMk cId="2786870237" sldId="2324"/>
            <ac:spMk id="8" creationId="{C1A0D43C-7FB8-9802-1364-EA85781B2E7A}"/>
          </ac:spMkLst>
        </pc:spChg>
        <pc:picChg chg="add mod">
          <ac:chgData name="Akansobe, Adeline" userId="S::aakansobe@clarku.edu::8b2dea03-b2fe-4e47-90c3-1e71781192db" providerId="AD" clId="Web-{28EA2C76-A6AC-AEE9-36A2-76DC7BE57501}" dt="2023-12-06T20:57:27.897" v="1512" actId="14100"/>
          <ac:picMkLst>
            <pc:docMk/>
            <pc:sldMk cId="2786870237" sldId="2324"/>
            <ac:picMk id="2" creationId="{BA64C97A-5B16-B50C-53C5-04318488828F}"/>
          </ac:picMkLst>
        </pc:picChg>
        <pc:picChg chg="add del mod">
          <ac:chgData name="Akansobe, Adeline" userId="S::aakansobe@clarku.edu::8b2dea03-b2fe-4e47-90c3-1e71781192db" providerId="AD" clId="Web-{28EA2C76-A6AC-AEE9-36A2-76DC7BE57501}" dt="2023-12-06T20:57:21.381" v="1511"/>
          <ac:picMkLst>
            <pc:docMk/>
            <pc:sldMk cId="2786870237" sldId="2324"/>
            <ac:picMk id="3" creationId="{69631CE7-B37C-5690-9809-2F197346D120}"/>
          </ac:picMkLst>
        </pc:picChg>
        <pc:picChg chg="add del">
          <ac:chgData name="Akansobe, Adeline" userId="S::aakansobe@clarku.edu::8b2dea03-b2fe-4e47-90c3-1e71781192db" providerId="AD" clId="Web-{28EA2C76-A6AC-AEE9-36A2-76DC7BE57501}" dt="2023-12-06T19:22:12.047" v="893"/>
          <ac:picMkLst>
            <pc:docMk/>
            <pc:sldMk cId="2786870237" sldId="2324"/>
            <ac:picMk id="7" creationId="{32077480-E54B-BE97-66BB-A0732D806280}"/>
          </ac:picMkLst>
        </pc:picChg>
      </pc:sldChg>
      <pc:sldChg chg="ord">
        <pc:chgData name="Akansobe, Adeline" userId="S::aakansobe@clarku.edu::8b2dea03-b2fe-4e47-90c3-1e71781192db" providerId="AD" clId="Web-{28EA2C76-A6AC-AEE9-36A2-76DC7BE57501}" dt="2023-12-06T19:50:13.360" v="1005"/>
        <pc:sldMkLst>
          <pc:docMk/>
          <pc:sldMk cId="3861801144" sldId="2326"/>
        </pc:sldMkLst>
      </pc:sldChg>
      <pc:sldChg chg="del">
        <pc:chgData name="Akansobe, Adeline" userId="S::aakansobe@clarku.edu::8b2dea03-b2fe-4e47-90c3-1e71781192db" providerId="AD" clId="Web-{28EA2C76-A6AC-AEE9-36A2-76DC7BE57501}" dt="2023-12-06T20:23:09.823" v="1147"/>
        <pc:sldMkLst>
          <pc:docMk/>
          <pc:sldMk cId="3517708323" sldId="2331"/>
        </pc:sldMkLst>
      </pc:sldChg>
      <pc:sldChg chg="add replId">
        <pc:chgData name="Akansobe, Adeline" userId="S::aakansobe@clarku.edu::8b2dea03-b2fe-4e47-90c3-1e71781192db" providerId="AD" clId="Web-{28EA2C76-A6AC-AEE9-36A2-76DC7BE57501}" dt="2023-12-06T19:49:05.499" v="993"/>
        <pc:sldMkLst>
          <pc:docMk/>
          <pc:sldMk cId="3515145178" sldId="2332"/>
        </pc:sldMkLst>
      </pc:sldChg>
      <pc:sldChg chg="addSp delSp modSp add replId">
        <pc:chgData name="Akansobe, Adeline" userId="S::aakansobe@clarku.edu::8b2dea03-b2fe-4e47-90c3-1e71781192db" providerId="AD" clId="Web-{28EA2C76-A6AC-AEE9-36A2-76DC7BE57501}" dt="2023-12-06T20:22:01.230" v="1144" actId="1076"/>
        <pc:sldMkLst>
          <pc:docMk/>
          <pc:sldMk cId="966782458" sldId="2333"/>
        </pc:sldMkLst>
        <pc:spChg chg="del">
          <ac:chgData name="Akansobe, Adeline" userId="S::aakansobe@clarku.edu::8b2dea03-b2fe-4e47-90c3-1e71781192db" providerId="AD" clId="Web-{28EA2C76-A6AC-AEE9-36A2-76DC7BE57501}" dt="2023-12-06T19:50:24.595" v="1007"/>
          <ac:spMkLst>
            <pc:docMk/>
            <pc:sldMk cId="966782458" sldId="2333"/>
            <ac:spMk id="2" creationId="{760CB213-5E5E-7C34-9849-C97F2935201E}"/>
          </ac:spMkLst>
        </pc:spChg>
        <pc:spChg chg="add del mod">
          <ac:chgData name="Akansobe, Adeline" userId="S::aakansobe@clarku.edu::8b2dea03-b2fe-4e47-90c3-1e71781192db" providerId="AD" clId="Web-{28EA2C76-A6AC-AEE9-36A2-76DC7BE57501}" dt="2023-12-06T19:50:27.361" v="1008"/>
          <ac:spMkLst>
            <pc:docMk/>
            <pc:sldMk cId="966782458" sldId="2333"/>
            <ac:spMk id="5" creationId="{5B198DF8-E145-5350-3114-A71DFE763EC6}"/>
          </ac:spMkLst>
        </pc:spChg>
        <pc:spChg chg="del">
          <ac:chgData name="Akansobe, Adeline" userId="S::aakansobe@clarku.edu::8b2dea03-b2fe-4e47-90c3-1e71781192db" providerId="AD" clId="Web-{28EA2C76-A6AC-AEE9-36A2-76DC7BE57501}" dt="2023-12-06T19:50:30.470" v="1009"/>
          <ac:spMkLst>
            <pc:docMk/>
            <pc:sldMk cId="966782458" sldId="2333"/>
            <ac:spMk id="6" creationId="{0005AB49-4DA1-592B-6C59-006CF0B834EB}"/>
          </ac:spMkLst>
        </pc:spChg>
        <pc:spChg chg="add del mod">
          <ac:chgData name="Akansobe, Adeline" userId="S::aakansobe@clarku.edu::8b2dea03-b2fe-4e47-90c3-1e71781192db" providerId="AD" clId="Web-{28EA2C76-A6AC-AEE9-36A2-76DC7BE57501}" dt="2023-12-06T19:51:08.424" v="1013"/>
          <ac:spMkLst>
            <pc:docMk/>
            <pc:sldMk cId="966782458" sldId="2333"/>
            <ac:spMk id="8" creationId="{24F228B7-3F23-A02A-1181-E613807CEDA7}"/>
          </ac:spMkLst>
        </pc:spChg>
        <pc:spChg chg="add mod">
          <ac:chgData name="Akansobe, Adeline" userId="S::aakansobe@clarku.edu::8b2dea03-b2fe-4e47-90c3-1e71781192db" providerId="AD" clId="Web-{28EA2C76-A6AC-AEE9-36A2-76DC7BE57501}" dt="2023-12-06T19:52:33.601" v="1034" actId="14100"/>
          <ac:spMkLst>
            <pc:docMk/>
            <pc:sldMk cId="966782458" sldId="2333"/>
            <ac:spMk id="12" creationId="{CAC4ABD4-65BD-FB14-BEE7-8D135912830F}"/>
          </ac:spMkLst>
        </pc:spChg>
        <pc:spChg chg="add del mod">
          <ac:chgData name="Akansobe, Adeline" userId="S::aakansobe@clarku.edu::8b2dea03-b2fe-4e47-90c3-1e71781192db" providerId="AD" clId="Web-{28EA2C76-A6AC-AEE9-36A2-76DC7BE57501}" dt="2023-12-06T19:54:55.009" v="1051"/>
          <ac:spMkLst>
            <pc:docMk/>
            <pc:sldMk cId="966782458" sldId="2333"/>
            <ac:spMk id="15" creationId="{EA63AAA1-68B9-DB9C-CC15-C35877655255}"/>
          </ac:spMkLst>
        </pc:spChg>
        <pc:spChg chg="add mod">
          <ac:chgData name="Akansobe, Adeline" userId="S::aakansobe@clarku.edu::8b2dea03-b2fe-4e47-90c3-1e71781192db" providerId="AD" clId="Web-{28EA2C76-A6AC-AEE9-36A2-76DC7BE57501}" dt="2023-12-06T19:55:24.666" v="1054" actId="20577"/>
          <ac:spMkLst>
            <pc:docMk/>
            <pc:sldMk cId="966782458" sldId="2333"/>
            <ac:spMk id="17" creationId="{24F1A3BF-7D4A-68B6-25AC-5D909068B59C}"/>
          </ac:spMkLst>
        </pc:spChg>
        <pc:spChg chg="add del mod">
          <ac:chgData name="Akansobe, Adeline" userId="S::aakansobe@clarku.edu::8b2dea03-b2fe-4e47-90c3-1e71781192db" providerId="AD" clId="Web-{28EA2C76-A6AC-AEE9-36A2-76DC7BE57501}" dt="2023-12-06T19:55:07.884" v="1052"/>
          <ac:spMkLst>
            <pc:docMk/>
            <pc:sldMk cId="966782458" sldId="2333"/>
            <ac:spMk id="19" creationId="{C8002AFB-4F11-3C79-3DF2-243253C18FA1}"/>
          </ac:spMkLst>
        </pc:spChg>
        <pc:spChg chg="add">
          <ac:chgData name="Akansobe, Adeline" userId="S::aakansobe@clarku.edu::8b2dea03-b2fe-4e47-90c3-1e71781192db" providerId="AD" clId="Web-{28EA2C76-A6AC-AEE9-36A2-76DC7BE57501}" dt="2023-12-06T20:13:58.370" v="1124"/>
          <ac:spMkLst>
            <pc:docMk/>
            <pc:sldMk cId="966782458" sldId="2333"/>
            <ac:spMk id="23" creationId="{4013BEA3-1840-E8FB-E764-1D10D45054B9}"/>
          </ac:spMkLst>
        </pc:spChg>
        <pc:picChg chg="add del mod">
          <ac:chgData name="Akansobe, Adeline" userId="S::aakansobe@clarku.edu::8b2dea03-b2fe-4e47-90c3-1e71781192db" providerId="AD" clId="Web-{28EA2C76-A6AC-AEE9-36A2-76DC7BE57501}" dt="2023-12-06T20:21:21.242" v="1136"/>
          <ac:picMkLst>
            <pc:docMk/>
            <pc:sldMk cId="966782458" sldId="2333"/>
            <ac:picMk id="2" creationId="{DE239A51-1B9C-98FB-5482-AEAA40ACF412}"/>
          </ac:picMkLst>
        </pc:picChg>
        <pc:picChg chg="add mod">
          <ac:chgData name="Akansobe, Adeline" userId="S::aakansobe@clarku.edu::8b2dea03-b2fe-4e47-90c3-1e71781192db" providerId="AD" clId="Web-{28EA2C76-A6AC-AEE9-36A2-76DC7BE57501}" dt="2023-12-06T20:21:52.118" v="1143" actId="14100"/>
          <ac:picMkLst>
            <pc:docMk/>
            <pc:sldMk cId="966782458" sldId="2333"/>
            <ac:picMk id="5" creationId="{2391A229-19CC-289A-DFB0-481EE71C6000}"/>
          </ac:picMkLst>
        </pc:picChg>
        <pc:picChg chg="add del mod">
          <ac:chgData name="Akansobe, Adeline" userId="S::aakansobe@clarku.edu::8b2dea03-b2fe-4e47-90c3-1e71781192db" providerId="AD" clId="Web-{28EA2C76-A6AC-AEE9-36A2-76DC7BE57501}" dt="2023-12-06T20:18:05.299" v="1128"/>
          <ac:picMkLst>
            <pc:docMk/>
            <pc:sldMk cId="966782458" sldId="2333"/>
            <ac:picMk id="9" creationId="{EE600EC8-6BDC-C42C-ABE4-BB620ADED0A7}"/>
          </ac:picMkLst>
        </pc:picChg>
        <pc:picChg chg="add del mod">
          <ac:chgData name="Akansobe, Adeline" userId="S::aakansobe@clarku.edu::8b2dea03-b2fe-4e47-90c3-1e71781192db" providerId="AD" clId="Web-{28EA2C76-A6AC-AEE9-36A2-76DC7BE57501}" dt="2023-12-06T19:51:57.051" v="1019"/>
          <ac:picMkLst>
            <pc:docMk/>
            <pc:sldMk cId="966782458" sldId="2333"/>
            <ac:picMk id="10" creationId="{90677009-A169-573D-2AFE-BB426B3951B2}"/>
          </ac:picMkLst>
        </pc:picChg>
        <pc:picChg chg="add mod">
          <ac:chgData name="Akansobe, Adeline" userId="S::aakansobe@clarku.edu::8b2dea03-b2fe-4e47-90c3-1e71781192db" providerId="AD" clId="Web-{28EA2C76-A6AC-AEE9-36A2-76DC7BE57501}" dt="2023-12-06T20:22:01.230" v="1144" actId="1076"/>
          <ac:picMkLst>
            <pc:docMk/>
            <pc:sldMk cId="966782458" sldId="2333"/>
            <ac:picMk id="13" creationId="{5A580638-1CB1-06BB-2FF5-A35B087708D3}"/>
          </ac:picMkLst>
        </pc:picChg>
        <pc:picChg chg="add mod">
          <ac:chgData name="Akansobe, Adeline" userId="S::aakansobe@clarku.edu::8b2dea03-b2fe-4e47-90c3-1e71781192db" providerId="AD" clId="Web-{28EA2C76-A6AC-AEE9-36A2-76DC7BE57501}" dt="2023-12-06T20:13:16.353" v="1123" actId="14100"/>
          <ac:picMkLst>
            <pc:docMk/>
            <pc:sldMk cId="966782458" sldId="2333"/>
            <ac:picMk id="21" creationId="{774F972D-FA84-871B-D5E2-68D11B68D6EF}"/>
          </ac:picMkLst>
        </pc:picChg>
        <pc:picChg chg="add mod">
          <ac:chgData name="Akansobe, Adeline" userId="S::aakansobe@clarku.edu::8b2dea03-b2fe-4e47-90c3-1e71781192db" providerId="AD" clId="Web-{28EA2C76-A6AC-AEE9-36A2-76DC7BE57501}" dt="2023-12-06T20:14:15.464" v="1127" actId="1076"/>
          <ac:picMkLst>
            <pc:docMk/>
            <pc:sldMk cId="966782458" sldId="2333"/>
            <ac:picMk id="25" creationId="{15C36ECB-50C9-3429-4C1C-C54C68C31962}"/>
          </ac:picMkLst>
        </pc:picChg>
      </pc:sldChg>
      <pc:sldChg chg="addSp delSp modSp add del ord replId">
        <pc:chgData name="Akansobe, Adeline" userId="S::aakansobe@clarku.edu::8b2dea03-b2fe-4e47-90c3-1e71781192db" providerId="AD" clId="Web-{28EA2C76-A6AC-AEE9-36A2-76DC7BE57501}" dt="2023-12-06T19:49:57.266" v="1004"/>
        <pc:sldMkLst>
          <pc:docMk/>
          <pc:sldMk cId="1942450661" sldId="2333"/>
        </pc:sldMkLst>
        <pc:spChg chg="del">
          <ac:chgData name="Akansobe, Adeline" userId="S::aakansobe@clarku.edu::8b2dea03-b2fe-4e47-90c3-1e71781192db" providerId="AD" clId="Web-{28EA2C76-A6AC-AEE9-36A2-76DC7BE57501}" dt="2023-12-06T19:49:41.984" v="1002"/>
          <ac:spMkLst>
            <pc:docMk/>
            <pc:sldMk cId="1942450661" sldId="2333"/>
            <ac:spMk id="2" creationId="{9162E444-5101-3771-4DE2-112BB9F99EB0}"/>
          </ac:spMkLst>
        </pc:spChg>
        <pc:spChg chg="add del mod">
          <ac:chgData name="Akansobe, Adeline" userId="S::aakansobe@clarku.edu::8b2dea03-b2fe-4e47-90c3-1e71781192db" providerId="AD" clId="Web-{28EA2C76-A6AC-AEE9-36A2-76DC7BE57501}" dt="2023-12-06T19:49:26.046" v="999"/>
          <ac:spMkLst>
            <pc:docMk/>
            <pc:sldMk cId="1942450661" sldId="2333"/>
            <ac:spMk id="5" creationId="{7CF6ABB5-A26F-F999-DECE-A216E82949CD}"/>
          </ac:spMkLst>
        </pc:spChg>
        <pc:graphicFrameChg chg="del">
          <ac:chgData name="Akansobe, Adeline" userId="S::aakansobe@clarku.edu::8b2dea03-b2fe-4e47-90c3-1e71781192db" providerId="AD" clId="Web-{28EA2C76-A6AC-AEE9-36A2-76DC7BE57501}" dt="2023-12-06T19:49:28.046" v="1000"/>
          <ac:graphicFrameMkLst>
            <pc:docMk/>
            <pc:sldMk cId="1942450661" sldId="2333"/>
            <ac:graphicFrameMk id="6" creationId="{78B55B10-7FD8-5D94-A289-0C428EA903AC}"/>
          </ac:graphicFrameMkLst>
        </pc:graphicFrameChg>
        <pc:picChg chg="del">
          <ac:chgData name="Akansobe, Adeline" userId="S::aakansobe@clarku.edu::8b2dea03-b2fe-4e47-90c3-1e71781192db" providerId="AD" clId="Web-{28EA2C76-A6AC-AEE9-36A2-76DC7BE57501}" dt="2023-12-06T19:49:23.218" v="998"/>
          <ac:picMkLst>
            <pc:docMk/>
            <pc:sldMk cId="1942450661" sldId="2333"/>
            <ac:picMk id="4" creationId="{FA7C9615-3EF2-418F-D629-355739B1C040}"/>
          </ac:picMkLst>
        </pc:picChg>
      </pc:sldChg>
      <pc:sldChg chg="add replId">
        <pc:chgData name="Akansobe, Adeline" userId="S::aakansobe@clarku.edu::8b2dea03-b2fe-4e47-90c3-1e71781192db" providerId="AD" clId="Web-{28EA2C76-A6AC-AEE9-36A2-76DC7BE57501}" dt="2023-12-06T20:01:39.161" v="1055"/>
        <pc:sldMkLst>
          <pc:docMk/>
          <pc:sldMk cId="2428606639" sldId="2334"/>
        </pc:sldMkLst>
      </pc:sldChg>
    </pc:docChg>
  </pc:docChgLst>
  <pc:docChgLst>
    <pc:chgData name="Akansobe, Adeline" userId="S::aakansobe@clarku.edu::8b2dea03-b2fe-4e47-90c3-1e71781192db" providerId="AD" clId="Web-{63B5114F-4EDA-1D28-493A-EE00D185F9C0}"/>
    <pc:docChg chg="modSld">
      <pc:chgData name="Akansobe, Adeline" userId="S::aakansobe@clarku.edu::8b2dea03-b2fe-4e47-90c3-1e71781192db" providerId="AD" clId="Web-{63B5114F-4EDA-1D28-493A-EE00D185F9C0}" dt="2023-12-06T23:41:00.838" v="126" actId="20577"/>
      <pc:docMkLst>
        <pc:docMk/>
      </pc:docMkLst>
      <pc:sldChg chg="modSp">
        <pc:chgData name="Akansobe, Adeline" userId="S::aakansobe@clarku.edu::8b2dea03-b2fe-4e47-90c3-1e71781192db" providerId="AD" clId="Web-{63B5114F-4EDA-1D28-493A-EE00D185F9C0}" dt="2023-12-06T23:40:43.837" v="121" actId="20577"/>
        <pc:sldMkLst>
          <pc:docMk/>
          <pc:sldMk cId="123552443" sldId="2309"/>
        </pc:sldMkLst>
        <pc:spChg chg="mod">
          <ac:chgData name="Akansobe, Adeline" userId="S::aakansobe@clarku.edu::8b2dea03-b2fe-4e47-90c3-1e71781192db" providerId="AD" clId="Web-{63B5114F-4EDA-1D28-493A-EE00D185F9C0}" dt="2023-12-06T22:29:01.829" v="46" actId="20577"/>
          <ac:spMkLst>
            <pc:docMk/>
            <pc:sldMk cId="123552443" sldId="2309"/>
            <ac:spMk id="9" creationId="{6EB35883-C4E5-41F1-B5CC-10AF6063D90C}"/>
          </ac:spMkLst>
        </pc:spChg>
        <pc:spChg chg="mod">
          <ac:chgData name="Akansobe, Adeline" userId="S::aakansobe@clarku.edu::8b2dea03-b2fe-4e47-90c3-1e71781192db" providerId="AD" clId="Web-{63B5114F-4EDA-1D28-493A-EE00D185F9C0}" dt="2023-12-06T23:40:43.837" v="121" actId="20577"/>
          <ac:spMkLst>
            <pc:docMk/>
            <pc:sldMk cId="123552443" sldId="2309"/>
            <ac:spMk id="12" creationId="{DD2C59B7-580E-01DE-B95B-66AD1286F35E}"/>
          </ac:spMkLst>
        </pc:spChg>
      </pc:sldChg>
      <pc:sldChg chg="modSp">
        <pc:chgData name="Akansobe, Adeline" userId="S::aakansobe@clarku.edu::8b2dea03-b2fe-4e47-90c3-1e71781192db" providerId="AD" clId="Web-{63B5114F-4EDA-1D28-493A-EE00D185F9C0}" dt="2023-12-06T23:41:00.838" v="126" actId="20577"/>
        <pc:sldMkLst>
          <pc:docMk/>
          <pc:sldMk cId="517258031" sldId="2319"/>
        </pc:sldMkLst>
        <pc:spChg chg="mod">
          <ac:chgData name="Akansobe, Adeline" userId="S::aakansobe@clarku.edu::8b2dea03-b2fe-4e47-90c3-1e71781192db" providerId="AD" clId="Web-{63B5114F-4EDA-1D28-493A-EE00D185F9C0}" dt="2023-12-06T23:41:00.838" v="126" actId="20577"/>
          <ac:spMkLst>
            <pc:docMk/>
            <pc:sldMk cId="517258031" sldId="2319"/>
            <ac:spMk id="10" creationId="{59CF7473-1771-65C4-6D63-8D3A299FD646}"/>
          </ac:spMkLst>
        </pc:spChg>
      </pc:sldChg>
      <pc:sldChg chg="modSp">
        <pc:chgData name="Akansobe, Adeline" userId="S::aakansobe@clarku.edu::8b2dea03-b2fe-4e47-90c3-1e71781192db" providerId="AD" clId="Web-{63B5114F-4EDA-1D28-493A-EE00D185F9C0}" dt="2023-12-06T22:41:08.263" v="81" actId="20577"/>
        <pc:sldMkLst>
          <pc:docMk/>
          <pc:sldMk cId="1607304201" sldId="2322"/>
        </pc:sldMkLst>
        <pc:spChg chg="mod">
          <ac:chgData name="Akansobe, Adeline" userId="S::aakansobe@clarku.edu::8b2dea03-b2fe-4e47-90c3-1e71781192db" providerId="AD" clId="Web-{63B5114F-4EDA-1D28-493A-EE00D185F9C0}" dt="2023-12-06T22:41:08.263" v="81" actId="20577"/>
          <ac:spMkLst>
            <pc:docMk/>
            <pc:sldMk cId="1607304201" sldId="2322"/>
            <ac:spMk id="3" creationId="{0E8F03E2-57C6-3699-8097-1BF98329F334}"/>
          </ac:spMkLst>
        </pc:spChg>
      </pc:sldChg>
      <pc:sldChg chg="modSp">
        <pc:chgData name="Akansobe, Adeline" userId="S::aakansobe@clarku.edu::8b2dea03-b2fe-4e47-90c3-1e71781192db" providerId="AD" clId="Web-{63B5114F-4EDA-1D28-493A-EE00D185F9C0}" dt="2023-12-06T23:40:08.695" v="101" actId="20577"/>
        <pc:sldMkLst>
          <pc:docMk/>
          <pc:sldMk cId="2786870237" sldId="2324"/>
        </pc:sldMkLst>
        <pc:spChg chg="mod">
          <ac:chgData name="Akansobe, Adeline" userId="S::aakansobe@clarku.edu::8b2dea03-b2fe-4e47-90c3-1e71781192db" providerId="AD" clId="Web-{63B5114F-4EDA-1D28-493A-EE00D185F9C0}" dt="2023-12-06T23:40:08.695" v="101" actId="20577"/>
          <ac:spMkLst>
            <pc:docMk/>
            <pc:sldMk cId="2786870237" sldId="2324"/>
            <ac:spMk id="8" creationId="{C1A0D43C-7FB8-9802-1364-EA85781B2E7A}"/>
          </ac:spMkLst>
        </pc:spChg>
      </pc:sldChg>
      <pc:sldChg chg="modSp">
        <pc:chgData name="Akansobe, Adeline" userId="S::aakansobe@clarku.edu::8b2dea03-b2fe-4e47-90c3-1e71781192db" providerId="AD" clId="Web-{63B5114F-4EDA-1D28-493A-EE00D185F9C0}" dt="2023-12-06T23:29:32.311" v="96" actId="20577"/>
        <pc:sldMkLst>
          <pc:docMk/>
          <pc:sldMk cId="966782458" sldId="2333"/>
        </pc:sldMkLst>
        <pc:spChg chg="mod">
          <ac:chgData name="Akansobe, Adeline" userId="S::aakansobe@clarku.edu::8b2dea03-b2fe-4e47-90c3-1e71781192db" providerId="AD" clId="Web-{63B5114F-4EDA-1D28-493A-EE00D185F9C0}" dt="2023-12-06T23:29:32.311" v="96" actId="20577"/>
          <ac:spMkLst>
            <pc:docMk/>
            <pc:sldMk cId="966782458" sldId="2333"/>
            <ac:spMk id="3" creationId="{5FD88530-C74A-2798-18C0-648E68C3B5A4}"/>
          </ac:spMkLst>
        </pc:spChg>
      </pc:sldChg>
    </pc:docChg>
  </pc:docChgLst>
  <pc:docChgLst>
    <pc:chgData name="Bate, Clio" userId="S::cbate@clarku.edu::ab67285a-b65f-411e-a26c-f36a607d0b1e" providerId="AD" clId="Web-{5E2F2E23-2B91-A361-AE21-2E88EEAC77F0}"/>
    <pc:docChg chg="modSld">
      <pc:chgData name="Bate, Clio" userId="S::cbate@clarku.edu::ab67285a-b65f-411e-a26c-f36a607d0b1e" providerId="AD" clId="Web-{5E2F2E23-2B91-A361-AE21-2E88EEAC77F0}" dt="2023-12-12T21:23:39.068" v="556" actId="20577"/>
      <pc:docMkLst>
        <pc:docMk/>
      </pc:docMkLst>
      <pc:sldChg chg="delSp modSp">
        <pc:chgData name="Bate, Clio" userId="S::cbate@clarku.edu::ab67285a-b65f-411e-a26c-f36a607d0b1e" providerId="AD" clId="Web-{5E2F2E23-2B91-A361-AE21-2E88EEAC77F0}" dt="2023-12-12T20:29:06.899" v="79" actId="1076"/>
        <pc:sldMkLst>
          <pc:docMk/>
          <pc:sldMk cId="2354903856" sldId="2280"/>
        </pc:sldMkLst>
        <pc:spChg chg="mod">
          <ac:chgData name="Bate, Clio" userId="S::cbate@clarku.edu::ab67285a-b65f-411e-a26c-f36a607d0b1e" providerId="AD" clId="Web-{5E2F2E23-2B91-A361-AE21-2E88EEAC77F0}" dt="2023-12-12T20:27:07.505" v="7" actId="20577"/>
          <ac:spMkLst>
            <pc:docMk/>
            <pc:sldMk cId="2354903856" sldId="2280"/>
            <ac:spMk id="2" creationId="{1A68033A-8680-EE69-2F6F-DDBBC7F01A21}"/>
          </ac:spMkLst>
        </pc:spChg>
        <pc:spChg chg="mod">
          <ac:chgData name="Bate, Clio" userId="S::cbate@clarku.edu::ab67285a-b65f-411e-a26c-f36a607d0b1e" providerId="AD" clId="Web-{5E2F2E23-2B91-A361-AE21-2E88EEAC77F0}" dt="2023-12-12T20:28:59.930" v="77" actId="20577"/>
          <ac:spMkLst>
            <pc:docMk/>
            <pc:sldMk cId="2354903856" sldId="2280"/>
            <ac:spMk id="3" creationId="{BEBC3CF6-C4F5-3973-D219-470A32B25BEB}"/>
          </ac:spMkLst>
        </pc:spChg>
        <pc:spChg chg="del">
          <ac:chgData name="Bate, Clio" userId="S::cbate@clarku.edu::ab67285a-b65f-411e-a26c-f36a607d0b1e" providerId="AD" clId="Web-{5E2F2E23-2B91-A361-AE21-2E88EEAC77F0}" dt="2023-12-12T20:27:31.709" v="9"/>
          <ac:spMkLst>
            <pc:docMk/>
            <pc:sldMk cId="2354903856" sldId="2280"/>
            <ac:spMk id="4" creationId="{3E43C8D5-E95E-2EC8-8654-381A756AF017}"/>
          </ac:spMkLst>
        </pc:spChg>
        <pc:picChg chg="mod">
          <ac:chgData name="Bate, Clio" userId="S::cbate@clarku.edu::ab67285a-b65f-411e-a26c-f36a607d0b1e" providerId="AD" clId="Web-{5E2F2E23-2B91-A361-AE21-2E88EEAC77F0}" dt="2023-12-12T20:29:06.899" v="79" actId="1076"/>
          <ac:picMkLst>
            <pc:docMk/>
            <pc:sldMk cId="2354903856" sldId="2280"/>
            <ac:picMk id="8" creationId="{0ECFABE0-92D0-4328-FF6D-91EE8C0BF88B}"/>
          </ac:picMkLst>
        </pc:picChg>
      </pc:sldChg>
      <pc:sldChg chg="modSp">
        <pc:chgData name="Bate, Clio" userId="S::cbate@clarku.edu::ab67285a-b65f-411e-a26c-f36a607d0b1e" providerId="AD" clId="Web-{5E2F2E23-2B91-A361-AE21-2E88EEAC77F0}" dt="2023-12-12T20:33:33.830" v="111" actId="20577"/>
        <pc:sldMkLst>
          <pc:docMk/>
          <pc:sldMk cId="3237286985" sldId="2290"/>
        </pc:sldMkLst>
        <pc:spChg chg="mod">
          <ac:chgData name="Bate, Clio" userId="S::cbate@clarku.edu::ab67285a-b65f-411e-a26c-f36a607d0b1e" providerId="AD" clId="Web-{5E2F2E23-2B91-A361-AE21-2E88EEAC77F0}" dt="2023-12-12T20:33:33.830" v="111" actId="20577"/>
          <ac:spMkLst>
            <pc:docMk/>
            <pc:sldMk cId="3237286985" sldId="2290"/>
            <ac:spMk id="3" creationId="{826FD63B-BFD5-29C8-6741-D2DBFCDCF95F}"/>
          </ac:spMkLst>
        </pc:spChg>
      </pc:sldChg>
      <pc:sldChg chg="modSp">
        <pc:chgData name="Bate, Clio" userId="S::cbate@clarku.edu::ab67285a-b65f-411e-a26c-f36a607d0b1e" providerId="AD" clId="Web-{5E2F2E23-2B91-A361-AE21-2E88EEAC77F0}" dt="2023-12-12T21:23:39.068" v="556" actId="20577"/>
        <pc:sldMkLst>
          <pc:docMk/>
          <pc:sldMk cId="3194278143" sldId="2291"/>
        </pc:sldMkLst>
        <pc:spChg chg="mod">
          <ac:chgData name="Bate, Clio" userId="S::cbate@clarku.edu::ab67285a-b65f-411e-a26c-f36a607d0b1e" providerId="AD" clId="Web-{5E2F2E23-2B91-A361-AE21-2E88EEAC77F0}" dt="2023-12-12T21:20:28.828" v="519" actId="20577"/>
          <ac:spMkLst>
            <pc:docMk/>
            <pc:sldMk cId="3194278143" sldId="2291"/>
            <ac:spMk id="2" creationId="{106D9522-CE27-5639-1FA3-37A96D22500A}"/>
          </ac:spMkLst>
        </pc:spChg>
        <pc:spChg chg="mod">
          <ac:chgData name="Bate, Clio" userId="S::cbate@clarku.edu::ab67285a-b65f-411e-a26c-f36a607d0b1e" providerId="AD" clId="Web-{5E2F2E23-2B91-A361-AE21-2E88EEAC77F0}" dt="2023-12-12T21:23:39.068" v="556" actId="20577"/>
          <ac:spMkLst>
            <pc:docMk/>
            <pc:sldMk cId="3194278143" sldId="2291"/>
            <ac:spMk id="3" creationId="{BFAA41CB-3E84-84EF-4267-C4EEB9A5F572}"/>
          </ac:spMkLst>
        </pc:spChg>
      </pc:sldChg>
      <pc:sldChg chg="modSp">
        <pc:chgData name="Bate, Clio" userId="S::cbate@clarku.edu::ab67285a-b65f-411e-a26c-f36a607d0b1e" providerId="AD" clId="Web-{5E2F2E23-2B91-A361-AE21-2E88EEAC77F0}" dt="2023-12-12T20:35:55.741" v="142" actId="20577"/>
        <pc:sldMkLst>
          <pc:docMk/>
          <pc:sldMk cId="3838763646" sldId="2293"/>
        </pc:sldMkLst>
        <pc:spChg chg="mod">
          <ac:chgData name="Bate, Clio" userId="S::cbate@clarku.edu::ab67285a-b65f-411e-a26c-f36a607d0b1e" providerId="AD" clId="Web-{5E2F2E23-2B91-A361-AE21-2E88EEAC77F0}" dt="2023-12-12T20:35:55.741" v="142" actId="20577"/>
          <ac:spMkLst>
            <pc:docMk/>
            <pc:sldMk cId="3838763646" sldId="2293"/>
            <ac:spMk id="3" creationId="{826FD63B-BFD5-29C8-6741-D2DBFCDCF95F}"/>
          </ac:spMkLst>
        </pc:spChg>
        <pc:spChg chg="mod">
          <ac:chgData name="Bate, Clio" userId="S::cbate@clarku.edu::ab67285a-b65f-411e-a26c-f36a607d0b1e" providerId="AD" clId="Web-{5E2F2E23-2B91-A361-AE21-2E88EEAC77F0}" dt="2023-12-12T20:35:51.381" v="141" actId="20577"/>
          <ac:spMkLst>
            <pc:docMk/>
            <pc:sldMk cId="3838763646" sldId="2293"/>
            <ac:spMk id="8" creationId="{57BE417D-91CD-F3A0-6D82-0F9CF74B9240}"/>
          </ac:spMkLst>
        </pc:spChg>
      </pc:sldChg>
      <pc:sldChg chg="modSp">
        <pc:chgData name="Bate, Clio" userId="S::cbate@clarku.edu::ab67285a-b65f-411e-a26c-f36a607d0b1e" providerId="AD" clId="Web-{5E2F2E23-2B91-A361-AE21-2E88EEAC77F0}" dt="2023-12-12T20:30:59.622" v="98" actId="1076"/>
        <pc:sldMkLst>
          <pc:docMk/>
          <pc:sldMk cId="3407090521" sldId="2297"/>
        </pc:sldMkLst>
        <pc:spChg chg="mod">
          <ac:chgData name="Bate, Clio" userId="S::cbate@clarku.edu::ab67285a-b65f-411e-a26c-f36a607d0b1e" providerId="AD" clId="Web-{5E2F2E23-2B91-A361-AE21-2E88EEAC77F0}" dt="2023-12-12T20:30:59.622" v="98" actId="1076"/>
          <ac:spMkLst>
            <pc:docMk/>
            <pc:sldMk cId="3407090521" sldId="2297"/>
            <ac:spMk id="18" creationId="{1B96B24E-C7D7-3F81-563A-BD1398EA331D}"/>
          </ac:spMkLst>
        </pc:spChg>
      </pc:sldChg>
      <pc:sldChg chg="modSp">
        <pc:chgData name="Bate, Clio" userId="S::cbate@clarku.edu::ab67285a-b65f-411e-a26c-f36a607d0b1e" providerId="AD" clId="Web-{5E2F2E23-2B91-A361-AE21-2E88EEAC77F0}" dt="2023-12-12T20:35:40.521" v="140" actId="20577"/>
        <pc:sldMkLst>
          <pc:docMk/>
          <pc:sldMk cId="233545062" sldId="2298"/>
        </pc:sldMkLst>
        <pc:spChg chg="mod">
          <ac:chgData name="Bate, Clio" userId="S::cbate@clarku.edu::ab67285a-b65f-411e-a26c-f36a607d0b1e" providerId="AD" clId="Web-{5E2F2E23-2B91-A361-AE21-2E88EEAC77F0}" dt="2023-12-12T20:35:40.521" v="140" actId="20577"/>
          <ac:spMkLst>
            <pc:docMk/>
            <pc:sldMk cId="233545062" sldId="2298"/>
            <ac:spMk id="11" creationId="{F36E75CD-C7A0-1D69-C0C9-69543859D438}"/>
          </ac:spMkLst>
        </pc:spChg>
        <pc:picChg chg="mod">
          <ac:chgData name="Bate, Clio" userId="S::cbate@clarku.edu::ab67285a-b65f-411e-a26c-f36a607d0b1e" providerId="AD" clId="Web-{5E2F2E23-2B91-A361-AE21-2E88EEAC77F0}" dt="2023-12-12T20:34:55.504" v="130" actId="1076"/>
          <ac:picMkLst>
            <pc:docMk/>
            <pc:sldMk cId="233545062" sldId="2298"/>
            <ac:picMk id="7" creationId="{66F9A980-AE91-944A-F87F-56B3FDE073D7}"/>
          </ac:picMkLst>
        </pc:picChg>
        <pc:picChg chg="mod">
          <ac:chgData name="Bate, Clio" userId="S::cbate@clarku.edu::ab67285a-b65f-411e-a26c-f36a607d0b1e" providerId="AD" clId="Web-{5E2F2E23-2B91-A361-AE21-2E88EEAC77F0}" dt="2023-12-12T20:34:57.942" v="131" actId="14100"/>
          <ac:picMkLst>
            <pc:docMk/>
            <pc:sldMk cId="233545062" sldId="2298"/>
            <ac:picMk id="9" creationId="{D4F69CAB-A3EA-778C-EF0F-E6F670C38957}"/>
          </ac:picMkLst>
        </pc:picChg>
      </pc:sldChg>
      <pc:sldChg chg="modSp">
        <pc:chgData name="Bate, Clio" userId="S::cbate@clarku.edu::ab67285a-b65f-411e-a26c-f36a607d0b1e" providerId="AD" clId="Web-{5E2F2E23-2B91-A361-AE21-2E88EEAC77F0}" dt="2023-12-12T20:26:49.785" v="4" actId="20577"/>
        <pc:sldMkLst>
          <pc:docMk/>
          <pc:sldMk cId="2806288409" sldId="2303"/>
        </pc:sldMkLst>
        <pc:spChg chg="mod">
          <ac:chgData name="Bate, Clio" userId="S::cbate@clarku.edu::ab67285a-b65f-411e-a26c-f36a607d0b1e" providerId="AD" clId="Web-{5E2F2E23-2B91-A361-AE21-2E88EEAC77F0}" dt="2023-12-12T20:26:49.785" v="4" actId="20577"/>
          <ac:spMkLst>
            <pc:docMk/>
            <pc:sldMk cId="2806288409" sldId="2303"/>
            <ac:spMk id="3" creationId="{8647571E-ADE8-1372-A1B3-1155AAF7D45A}"/>
          </ac:spMkLst>
        </pc:spChg>
      </pc:sldChg>
      <pc:sldChg chg="modSp">
        <pc:chgData name="Bate, Clio" userId="S::cbate@clarku.edu::ab67285a-b65f-411e-a26c-f36a607d0b1e" providerId="AD" clId="Web-{5E2F2E23-2B91-A361-AE21-2E88EEAC77F0}" dt="2023-12-12T20:32:06.530" v="108" actId="20577"/>
        <pc:sldMkLst>
          <pc:docMk/>
          <pc:sldMk cId="1614742624" sldId="2307"/>
        </pc:sldMkLst>
        <pc:spChg chg="mod">
          <ac:chgData name="Bate, Clio" userId="S::cbate@clarku.edu::ab67285a-b65f-411e-a26c-f36a607d0b1e" providerId="AD" clId="Web-{5E2F2E23-2B91-A361-AE21-2E88EEAC77F0}" dt="2023-12-12T20:32:06.530" v="108" actId="20577"/>
          <ac:spMkLst>
            <pc:docMk/>
            <pc:sldMk cId="1614742624" sldId="2307"/>
            <ac:spMk id="5" creationId="{92B41818-ABE0-7739-19F3-DD0C5D033CD0}"/>
          </ac:spMkLst>
        </pc:spChg>
      </pc:sldChg>
      <pc:sldChg chg="modSp">
        <pc:chgData name="Bate, Clio" userId="S::cbate@clarku.edu::ab67285a-b65f-411e-a26c-f36a607d0b1e" providerId="AD" clId="Web-{5E2F2E23-2B91-A361-AE21-2E88EEAC77F0}" dt="2023-12-12T20:51:50.303" v="338" actId="1076"/>
        <pc:sldMkLst>
          <pc:docMk/>
          <pc:sldMk cId="123552443" sldId="2309"/>
        </pc:sldMkLst>
        <pc:spChg chg="mod">
          <ac:chgData name="Bate, Clio" userId="S::cbate@clarku.edu::ab67285a-b65f-411e-a26c-f36a607d0b1e" providerId="AD" clId="Web-{5E2F2E23-2B91-A361-AE21-2E88EEAC77F0}" dt="2023-12-12T20:44:56.446" v="330" actId="1076"/>
          <ac:spMkLst>
            <pc:docMk/>
            <pc:sldMk cId="123552443" sldId="2309"/>
            <ac:spMk id="9" creationId="{6EB35883-C4E5-41F1-B5CC-10AF6063D90C}"/>
          </ac:spMkLst>
        </pc:spChg>
        <pc:spChg chg="mod">
          <ac:chgData name="Bate, Clio" userId="S::cbate@clarku.edu::ab67285a-b65f-411e-a26c-f36a607d0b1e" providerId="AD" clId="Web-{5E2F2E23-2B91-A361-AE21-2E88EEAC77F0}" dt="2023-12-12T20:51:50.303" v="338" actId="1076"/>
          <ac:spMkLst>
            <pc:docMk/>
            <pc:sldMk cId="123552443" sldId="2309"/>
            <ac:spMk id="12" creationId="{DD2C59B7-580E-01DE-B95B-66AD1286F35E}"/>
          </ac:spMkLst>
        </pc:spChg>
      </pc:sldChg>
      <pc:sldChg chg="modSp">
        <pc:chgData name="Bate, Clio" userId="S::cbate@clarku.edu::ab67285a-b65f-411e-a26c-f36a607d0b1e" providerId="AD" clId="Web-{5E2F2E23-2B91-A361-AE21-2E88EEAC77F0}" dt="2023-12-12T21:18:22.105" v="501" actId="20577"/>
        <pc:sldMkLst>
          <pc:docMk/>
          <pc:sldMk cId="1544568309" sldId="2311"/>
        </pc:sldMkLst>
        <pc:spChg chg="mod">
          <ac:chgData name="Bate, Clio" userId="S::cbate@clarku.edu::ab67285a-b65f-411e-a26c-f36a607d0b1e" providerId="AD" clId="Web-{5E2F2E23-2B91-A361-AE21-2E88EEAC77F0}" dt="2023-12-12T21:18:22.105" v="501" actId="20577"/>
          <ac:spMkLst>
            <pc:docMk/>
            <pc:sldMk cId="1544568309" sldId="2311"/>
            <ac:spMk id="2" creationId="{8BE13B00-1FE3-3D44-86D5-C5199F9DA8E3}"/>
          </ac:spMkLst>
        </pc:spChg>
      </pc:sldChg>
      <pc:sldChg chg="modSp">
        <pc:chgData name="Bate, Clio" userId="S::cbate@clarku.edu::ab67285a-b65f-411e-a26c-f36a607d0b1e" providerId="AD" clId="Web-{5E2F2E23-2B91-A361-AE21-2E88EEAC77F0}" dt="2023-12-12T20:26:56.833" v="5" actId="20577"/>
        <pc:sldMkLst>
          <pc:docMk/>
          <pc:sldMk cId="3023487325" sldId="2312"/>
        </pc:sldMkLst>
        <pc:spChg chg="mod">
          <ac:chgData name="Bate, Clio" userId="S::cbate@clarku.edu::ab67285a-b65f-411e-a26c-f36a607d0b1e" providerId="AD" clId="Web-{5E2F2E23-2B91-A361-AE21-2E88EEAC77F0}" dt="2023-12-12T20:26:56.833" v="5" actId="20577"/>
          <ac:spMkLst>
            <pc:docMk/>
            <pc:sldMk cId="3023487325" sldId="2312"/>
            <ac:spMk id="2" creationId="{4602BA56-1D95-D7D0-8A77-1674AA51A955}"/>
          </ac:spMkLst>
        </pc:spChg>
      </pc:sldChg>
      <pc:sldChg chg="modSp">
        <pc:chgData name="Bate, Clio" userId="S::cbate@clarku.edu::ab67285a-b65f-411e-a26c-f36a607d0b1e" providerId="AD" clId="Web-{5E2F2E23-2B91-A361-AE21-2E88EEAC77F0}" dt="2023-12-12T21:18:27.980" v="502" actId="20577"/>
        <pc:sldMkLst>
          <pc:docMk/>
          <pc:sldMk cId="2900286415" sldId="2313"/>
        </pc:sldMkLst>
        <pc:spChg chg="mod">
          <ac:chgData name="Bate, Clio" userId="S::cbate@clarku.edu::ab67285a-b65f-411e-a26c-f36a607d0b1e" providerId="AD" clId="Web-{5E2F2E23-2B91-A361-AE21-2E88EEAC77F0}" dt="2023-12-12T21:18:27.980" v="502" actId="20577"/>
          <ac:spMkLst>
            <pc:docMk/>
            <pc:sldMk cId="2900286415" sldId="2313"/>
            <ac:spMk id="2" creationId="{F80079A1-0314-E2DF-0AF4-D3DBE52C82AB}"/>
          </ac:spMkLst>
        </pc:spChg>
        <pc:spChg chg="mod">
          <ac:chgData name="Bate, Clio" userId="S::cbate@clarku.edu::ab67285a-b65f-411e-a26c-f36a607d0b1e" providerId="AD" clId="Web-{5E2F2E23-2B91-A361-AE21-2E88EEAC77F0}" dt="2023-12-12T21:16:05.460" v="447" actId="20577"/>
          <ac:spMkLst>
            <pc:docMk/>
            <pc:sldMk cId="2900286415" sldId="2313"/>
            <ac:spMk id="3" creationId="{C529E3FC-EF87-C2E6-9D73-42ECDCE6B137}"/>
          </ac:spMkLst>
        </pc:spChg>
      </pc:sldChg>
      <pc:sldChg chg="modSp">
        <pc:chgData name="Bate, Clio" userId="S::cbate@clarku.edu::ab67285a-b65f-411e-a26c-f36a607d0b1e" providerId="AD" clId="Web-{5E2F2E23-2B91-A361-AE21-2E88EEAC77F0}" dt="2023-12-12T21:18:33.355" v="503" actId="20577"/>
        <pc:sldMkLst>
          <pc:docMk/>
          <pc:sldMk cId="3274283580" sldId="2314"/>
        </pc:sldMkLst>
        <pc:spChg chg="mod">
          <ac:chgData name="Bate, Clio" userId="S::cbate@clarku.edu::ab67285a-b65f-411e-a26c-f36a607d0b1e" providerId="AD" clId="Web-{5E2F2E23-2B91-A361-AE21-2E88EEAC77F0}" dt="2023-12-12T21:18:33.355" v="503" actId="20577"/>
          <ac:spMkLst>
            <pc:docMk/>
            <pc:sldMk cId="3274283580" sldId="2314"/>
            <ac:spMk id="2" creationId="{2D8EBF86-8933-33F0-ECCF-9DFCA34296F0}"/>
          </ac:spMkLst>
        </pc:spChg>
        <pc:spChg chg="mod">
          <ac:chgData name="Bate, Clio" userId="S::cbate@clarku.edu::ab67285a-b65f-411e-a26c-f36a607d0b1e" providerId="AD" clId="Web-{5E2F2E23-2B91-A361-AE21-2E88EEAC77F0}" dt="2023-12-12T21:17:08.993" v="484" actId="20577"/>
          <ac:spMkLst>
            <pc:docMk/>
            <pc:sldMk cId="3274283580" sldId="2314"/>
            <ac:spMk id="3" creationId="{86EE9DC1-B894-AC45-53E2-6AA2E3D11691}"/>
          </ac:spMkLst>
        </pc:spChg>
      </pc:sldChg>
      <pc:sldChg chg="modSp">
        <pc:chgData name="Bate, Clio" userId="S::cbate@clarku.edu::ab67285a-b65f-411e-a26c-f36a607d0b1e" providerId="AD" clId="Web-{5E2F2E23-2B91-A361-AE21-2E88EEAC77F0}" dt="2023-12-12T21:11:49.561" v="397" actId="20577"/>
        <pc:sldMkLst>
          <pc:docMk/>
          <pc:sldMk cId="517258031" sldId="2319"/>
        </pc:sldMkLst>
        <pc:spChg chg="mod">
          <ac:chgData name="Bate, Clio" userId="S::cbate@clarku.edu::ab67285a-b65f-411e-a26c-f36a607d0b1e" providerId="AD" clId="Web-{5E2F2E23-2B91-A361-AE21-2E88EEAC77F0}" dt="2023-12-12T20:56:01.452" v="355" actId="14100"/>
          <ac:spMkLst>
            <pc:docMk/>
            <pc:sldMk cId="517258031" sldId="2319"/>
            <ac:spMk id="2" creationId="{2CF32FC0-D638-77C6-CB37-1A0F5121A008}"/>
          </ac:spMkLst>
        </pc:spChg>
        <pc:spChg chg="mod">
          <ac:chgData name="Bate, Clio" userId="S::cbate@clarku.edu::ab67285a-b65f-411e-a26c-f36a607d0b1e" providerId="AD" clId="Web-{5E2F2E23-2B91-A361-AE21-2E88EEAC77F0}" dt="2023-12-12T20:39:55.530" v="195" actId="20577"/>
          <ac:spMkLst>
            <pc:docMk/>
            <pc:sldMk cId="517258031" sldId="2319"/>
            <ac:spMk id="6" creationId="{F2FFEECA-2974-1D59-55F1-0BC8BB728F25}"/>
          </ac:spMkLst>
        </pc:spChg>
        <pc:spChg chg="mod">
          <ac:chgData name="Bate, Clio" userId="S::cbate@clarku.edu::ab67285a-b65f-411e-a26c-f36a607d0b1e" providerId="AD" clId="Web-{5E2F2E23-2B91-A361-AE21-2E88EEAC77F0}" dt="2023-12-12T21:11:49.561" v="397" actId="20577"/>
          <ac:spMkLst>
            <pc:docMk/>
            <pc:sldMk cId="517258031" sldId="2319"/>
            <ac:spMk id="10" creationId="{59CF7473-1771-65C4-6D63-8D3A299FD646}"/>
          </ac:spMkLst>
        </pc:spChg>
      </pc:sldChg>
      <pc:sldChg chg="modSp">
        <pc:chgData name="Bate, Clio" userId="S::cbate@clarku.edu::ab67285a-b65f-411e-a26c-f36a607d0b1e" providerId="AD" clId="Web-{5E2F2E23-2B91-A361-AE21-2E88EEAC77F0}" dt="2023-12-12T21:12:20.249" v="399" actId="20577"/>
        <pc:sldMkLst>
          <pc:docMk/>
          <pc:sldMk cId="1490120938" sldId="2320"/>
        </pc:sldMkLst>
        <pc:spChg chg="mod">
          <ac:chgData name="Bate, Clio" userId="S::cbate@clarku.edu::ab67285a-b65f-411e-a26c-f36a607d0b1e" providerId="AD" clId="Web-{5E2F2E23-2B91-A361-AE21-2E88EEAC77F0}" dt="2023-12-12T21:12:20.249" v="399" actId="20577"/>
          <ac:spMkLst>
            <pc:docMk/>
            <pc:sldMk cId="1490120938" sldId="2320"/>
            <ac:spMk id="8" creationId="{C1A0D43C-7FB8-9802-1364-EA85781B2E7A}"/>
          </ac:spMkLst>
        </pc:spChg>
      </pc:sldChg>
      <pc:sldChg chg="modSp">
        <pc:chgData name="Bate, Clio" userId="S::cbate@clarku.edu::ab67285a-b65f-411e-a26c-f36a607d0b1e" providerId="AD" clId="Web-{5E2F2E23-2B91-A361-AE21-2E88EEAC77F0}" dt="2023-12-12T21:20:24.500" v="518" actId="20577"/>
        <pc:sldMkLst>
          <pc:docMk/>
          <pc:sldMk cId="1607304201" sldId="2322"/>
        </pc:sldMkLst>
        <pc:spChg chg="mod">
          <ac:chgData name="Bate, Clio" userId="S::cbate@clarku.edu::ab67285a-b65f-411e-a26c-f36a607d0b1e" providerId="AD" clId="Web-{5E2F2E23-2B91-A361-AE21-2E88EEAC77F0}" dt="2023-12-12T21:20:24.500" v="518" actId="20577"/>
          <ac:spMkLst>
            <pc:docMk/>
            <pc:sldMk cId="1607304201" sldId="2322"/>
            <ac:spMk id="2" creationId="{707925B8-E2DC-8120-39AF-4EA9C493C6C9}"/>
          </ac:spMkLst>
        </pc:spChg>
      </pc:sldChg>
      <pc:sldChg chg="modSp">
        <pc:chgData name="Bate, Clio" userId="S::cbate@clarku.edu::ab67285a-b65f-411e-a26c-f36a607d0b1e" providerId="AD" clId="Web-{5E2F2E23-2B91-A361-AE21-2E88EEAC77F0}" dt="2023-12-12T20:55:51.826" v="353" actId="14100"/>
        <pc:sldMkLst>
          <pc:docMk/>
          <pc:sldMk cId="2786870237" sldId="2324"/>
        </pc:sldMkLst>
        <pc:spChg chg="mod">
          <ac:chgData name="Bate, Clio" userId="S::cbate@clarku.edu::ab67285a-b65f-411e-a26c-f36a607d0b1e" providerId="AD" clId="Web-{5E2F2E23-2B91-A361-AE21-2E88EEAC77F0}" dt="2023-12-12T20:43:04.505" v="323" actId="20577"/>
          <ac:spMkLst>
            <pc:docMk/>
            <pc:sldMk cId="2786870237" sldId="2324"/>
            <ac:spMk id="6" creationId="{F2FFEECA-2974-1D59-55F1-0BC8BB728F25}"/>
          </ac:spMkLst>
        </pc:spChg>
        <pc:spChg chg="mod">
          <ac:chgData name="Bate, Clio" userId="S::cbate@clarku.edu::ab67285a-b65f-411e-a26c-f36a607d0b1e" providerId="AD" clId="Web-{5E2F2E23-2B91-A361-AE21-2E88EEAC77F0}" dt="2023-12-12T20:55:51.826" v="353" actId="14100"/>
          <ac:spMkLst>
            <pc:docMk/>
            <pc:sldMk cId="2786870237" sldId="2324"/>
            <ac:spMk id="8" creationId="{C1A0D43C-7FB8-9802-1364-EA85781B2E7A}"/>
          </ac:spMkLst>
        </pc:spChg>
      </pc:sldChg>
      <pc:sldChg chg="modSp">
        <pc:chgData name="Bate, Clio" userId="S::cbate@clarku.edu::ab67285a-b65f-411e-a26c-f36a607d0b1e" providerId="AD" clId="Web-{5E2F2E23-2B91-A361-AE21-2E88EEAC77F0}" dt="2023-12-12T20:30:48.996" v="97" actId="20577"/>
        <pc:sldMkLst>
          <pc:docMk/>
          <pc:sldMk cId="3861801144" sldId="2326"/>
        </pc:sldMkLst>
        <pc:spChg chg="mod">
          <ac:chgData name="Bate, Clio" userId="S::cbate@clarku.edu::ab67285a-b65f-411e-a26c-f36a607d0b1e" providerId="AD" clId="Web-{5E2F2E23-2B91-A361-AE21-2E88EEAC77F0}" dt="2023-12-12T20:30:48.996" v="97" actId="20577"/>
          <ac:spMkLst>
            <pc:docMk/>
            <pc:sldMk cId="3861801144" sldId="2326"/>
            <ac:spMk id="5" creationId="{D006545D-7678-0B97-C82F-5625AA55232E}"/>
          </ac:spMkLst>
        </pc:spChg>
      </pc:sldChg>
      <pc:sldChg chg="modSp">
        <pc:chgData name="Bate, Clio" userId="S::cbate@clarku.edu::ab67285a-b65f-411e-a26c-f36a607d0b1e" providerId="AD" clId="Web-{5E2F2E23-2B91-A361-AE21-2E88EEAC77F0}" dt="2023-12-12T20:29:39.994" v="85" actId="20577"/>
        <pc:sldMkLst>
          <pc:docMk/>
          <pc:sldMk cId="3568743397" sldId="2328"/>
        </pc:sldMkLst>
        <pc:spChg chg="mod">
          <ac:chgData name="Bate, Clio" userId="S::cbate@clarku.edu::ab67285a-b65f-411e-a26c-f36a607d0b1e" providerId="AD" clId="Web-{5E2F2E23-2B91-A361-AE21-2E88EEAC77F0}" dt="2023-12-12T20:29:34.260" v="84" actId="1076"/>
          <ac:spMkLst>
            <pc:docMk/>
            <pc:sldMk cId="3568743397" sldId="2328"/>
            <ac:spMk id="2" creationId="{3EA816A2-42C6-E8D8-6737-2AFC19A783EE}"/>
          </ac:spMkLst>
        </pc:spChg>
        <pc:spChg chg="mod">
          <ac:chgData name="Bate, Clio" userId="S::cbate@clarku.edu::ab67285a-b65f-411e-a26c-f36a607d0b1e" providerId="AD" clId="Web-{5E2F2E23-2B91-A361-AE21-2E88EEAC77F0}" dt="2023-12-12T20:29:26.150" v="82" actId="20577"/>
          <ac:spMkLst>
            <pc:docMk/>
            <pc:sldMk cId="3568743397" sldId="2328"/>
            <ac:spMk id="7" creationId="{CC6711D6-3C20-B4E8-EF03-CC8E2CBEE15B}"/>
          </ac:spMkLst>
        </pc:spChg>
        <pc:spChg chg="mod">
          <ac:chgData name="Bate, Clio" userId="S::cbate@clarku.edu::ab67285a-b65f-411e-a26c-f36a607d0b1e" providerId="AD" clId="Web-{5E2F2E23-2B91-A361-AE21-2E88EEAC77F0}" dt="2023-12-12T20:29:39.994" v="85" actId="20577"/>
          <ac:spMkLst>
            <pc:docMk/>
            <pc:sldMk cId="3568743397" sldId="2328"/>
            <ac:spMk id="17" creationId="{91E33ED0-FD43-BD3A-835F-F79DD21A9262}"/>
          </ac:spMkLst>
        </pc:spChg>
      </pc:sldChg>
      <pc:sldChg chg="modSp">
        <pc:chgData name="Bate, Clio" userId="S::cbate@clarku.edu::ab67285a-b65f-411e-a26c-f36a607d0b1e" providerId="AD" clId="Web-{5E2F2E23-2B91-A361-AE21-2E88EEAC77F0}" dt="2023-12-12T20:36:59.586" v="163" actId="1076"/>
        <pc:sldMkLst>
          <pc:docMk/>
          <pc:sldMk cId="3831120313" sldId="2329"/>
        </pc:sldMkLst>
        <pc:spChg chg="mod">
          <ac:chgData name="Bate, Clio" userId="S::cbate@clarku.edu::ab67285a-b65f-411e-a26c-f36a607d0b1e" providerId="AD" clId="Web-{5E2F2E23-2B91-A361-AE21-2E88EEAC77F0}" dt="2023-12-12T20:36:59.586" v="163" actId="1076"/>
          <ac:spMkLst>
            <pc:docMk/>
            <pc:sldMk cId="3831120313" sldId="2329"/>
            <ac:spMk id="4" creationId="{B28FB728-C7A8-079A-E1C4-A223320B7D0D}"/>
          </ac:spMkLst>
        </pc:spChg>
        <pc:spChg chg="mod">
          <ac:chgData name="Bate, Clio" userId="S::cbate@clarku.edu::ab67285a-b65f-411e-a26c-f36a607d0b1e" providerId="AD" clId="Web-{5E2F2E23-2B91-A361-AE21-2E88EEAC77F0}" dt="2023-12-12T20:36:55.758" v="162" actId="20577"/>
          <ac:spMkLst>
            <pc:docMk/>
            <pc:sldMk cId="3831120313" sldId="2329"/>
            <ac:spMk id="7" creationId="{5AF854B0-5290-A2C4-9721-6E7090EDAD73}"/>
          </ac:spMkLst>
        </pc:spChg>
      </pc:sldChg>
      <pc:sldChg chg="modSp">
        <pc:chgData name="Bate, Clio" userId="S::cbate@clarku.edu::ab67285a-b65f-411e-a26c-f36a607d0b1e" providerId="AD" clId="Web-{5E2F2E23-2B91-A361-AE21-2E88EEAC77F0}" dt="2023-12-12T20:38:15.073" v="178" actId="1076"/>
        <pc:sldMkLst>
          <pc:docMk/>
          <pc:sldMk cId="3270600647" sldId="2330"/>
        </pc:sldMkLst>
        <pc:spChg chg="mod">
          <ac:chgData name="Bate, Clio" userId="S::cbate@clarku.edu::ab67285a-b65f-411e-a26c-f36a607d0b1e" providerId="AD" clId="Web-{5E2F2E23-2B91-A361-AE21-2E88EEAC77F0}" dt="2023-12-12T20:38:15.042" v="177" actId="1076"/>
          <ac:spMkLst>
            <pc:docMk/>
            <pc:sldMk cId="3270600647" sldId="2330"/>
            <ac:spMk id="4" creationId="{F9092799-12FB-AFB7-A269-C8179402CCFC}"/>
          </ac:spMkLst>
        </pc:spChg>
        <pc:spChg chg="mod">
          <ac:chgData name="Bate, Clio" userId="S::cbate@clarku.edu::ab67285a-b65f-411e-a26c-f36a607d0b1e" providerId="AD" clId="Web-{5E2F2E23-2B91-A361-AE21-2E88EEAC77F0}" dt="2023-12-12T20:37:05.009" v="165" actId="20577"/>
          <ac:spMkLst>
            <pc:docMk/>
            <pc:sldMk cId="3270600647" sldId="2330"/>
            <ac:spMk id="6" creationId="{03DE9E7D-B9AA-DDC1-4BA4-3A46797C6F90}"/>
          </ac:spMkLst>
        </pc:spChg>
        <pc:spChg chg="mod">
          <ac:chgData name="Bate, Clio" userId="S::cbate@clarku.edu::ab67285a-b65f-411e-a26c-f36a607d0b1e" providerId="AD" clId="Web-{5E2F2E23-2B91-A361-AE21-2E88EEAC77F0}" dt="2023-12-12T20:37:20.900" v="176" actId="20577"/>
          <ac:spMkLst>
            <pc:docMk/>
            <pc:sldMk cId="3270600647" sldId="2330"/>
            <ac:spMk id="7" creationId="{5AF854B0-5290-A2C4-9721-6E7090EDAD73}"/>
          </ac:spMkLst>
        </pc:spChg>
        <pc:spChg chg="mod">
          <ac:chgData name="Bate, Clio" userId="S::cbate@clarku.edu::ab67285a-b65f-411e-a26c-f36a607d0b1e" providerId="AD" clId="Web-{5E2F2E23-2B91-A361-AE21-2E88EEAC77F0}" dt="2023-12-12T20:38:15.073" v="178" actId="1076"/>
          <ac:spMkLst>
            <pc:docMk/>
            <pc:sldMk cId="3270600647" sldId="2330"/>
            <ac:spMk id="8" creationId="{A05253D9-E418-8D07-57EC-DAF7EF85890E}"/>
          </ac:spMkLst>
        </pc:spChg>
      </pc:sldChg>
      <pc:sldChg chg="modSp">
        <pc:chgData name="Bate, Clio" userId="S::cbate@clarku.edu::ab67285a-b65f-411e-a26c-f36a607d0b1e" providerId="AD" clId="Web-{5E2F2E23-2B91-A361-AE21-2E88EEAC77F0}" dt="2023-12-12T20:31:11.794" v="99" actId="14100"/>
        <pc:sldMkLst>
          <pc:docMk/>
          <pc:sldMk cId="966782458" sldId="2333"/>
        </pc:sldMkLst>
        <pc:spChg chg="mod">
          <ac:chgData name="Bate, Clio" userId="S::cbate@clarku.edu::ab67285a-b65f-411e-a26c-f36a607d0b1e" providerId="AD" clId="Web-{5E2F2E23-2B91-A361-AE21-2E88EEAC77F0}" dt="2023-12-12T20:31:11.794" v="99" actId="14100"/>
          <ac:spMkLst>
            <pc:docMk/>
            <pc:sldMk cId="966782458" sldId="2333"/>
            <ac:spMk id="3" creationId="{5FD88530-C74A-2798-18C0-648E68C3B5A4}"/>
          </ac:spMkLst>
        </pc:spChg>
      </pc:sldChg>
      <pc:sldChg chg="modSp">
        <pc:chgData name="Bate, Clio" userId="S::cbate@clarku.edu::ab67285a-b65f-411e-a26c-f36a607d0b1e" providerId="AD" clId="Web-{5E2F2E23-2B91-A361-AE21-2E88EEAC77F0}" dt="2023-12-12T20:33:25.173" v="110" actId="1076"/>
        <pc:sldMkLst>
          <pc:docMk/>
          <pc:sldMk cId="2428606639" sldId="2334"/>
        </pc:sldMkLst>
        <pc:spChg chg="mod">
          <ac:chgData name="Bate, Clio" userId="S::cbate@clarku.edu::ab67285a-b65f-411e-a26c-f36a607d0b1e" providerId="AD" clId="Web-{5E2F2E23-2B91-A361-AE21-2E88EEAC77F0}" dt="2023-12-12T20:33:25.173" v="110" actId="1076"/>
          <ac:spMkLst>
            <pc:docMk/>
            <pc:sldMk cId="2428606639" sldId="2334"/>
            <ac:spMk id="18" creationId="{1B96B24E-C7D7-3F81-563A-BD1398EA331D}"/>
          </ac:spMkLst>
        </pc:spChg>
      </pc:sldChg>
      <pc:sldChg chg="modSp">
        <pc:chgData name="Bate, Clio" userId="S::cbate@clarku.edu::ab67285a-b65f-411e-a26c-f36a607d0b1e" providerId="AD" clId="Web-{5E2F2E23-2B91-A361-AE21-2E88EEAC77F0}" dt="2023-12-12T20:30:20.152" v="92" actId="20577"/>
        <pc:sldMkLst>
          <pc:docMk/>
          <pc:sldMk cId="2295900676" sldId="2335"/>
        </pc:sldMkLst>
        <pc:spChg chg="mod">
          <ac:chgData name="Bate, Clio" userId="S::cbate@clarku.edu::ab67285a-b65f-411e-a26c-f36a607d0b1e" providerId="AD" clId="Web-{5E2F2E23-2B91-A361-AE21-2E88EEAC77F0}" dt="2023-12-12T20:30:20.152" v="92" actId="20577"/>
          <ac:spMkLst>
            <pc:docMk/>
            <pc:sldMk cId="2295900676" sldId="2335"/>
            <ac:spMk id="3" creationId="{FBEE79F5-C501-07E5-9DB4-0CC2A7C51889}"/>
          </ac:spMkLst>
        </pc:spChg>
      </pc:sldChg>
      <pc:sldChg chg="modSp">
        <pc:chgData name="Bate, Clio" userId="S::cbate@clarku.edu::ab67285a-b65f-411e-a26c-f36a607d0b1e" providerId="AD" clId="Web-{5E2F2E23-2B91-A361-AE21-2E88EEAC77F0}" dt="2023-12-12T20:30:09.839" v="91" actId="20577"/>
        <pc:sldMkLst>
          <pc:docMk/>
          <pc:sldMk cId="3116068388" sldId="2336"/>
        </pc:sldMkLst>
        <pc:spChg chg="mod">
          <ac:chgData name="Bate, Clio" userId="S::cbate@clarku.edu::ab67285a-b65f-411e-a26c-f36a607d0b1e" providerId="AD" clId="Web-{5E2F2E23-2B91-A361-AE21-2E88EEAC77F0}" dt="2023-12-12T20:30:09.839" v="91" actId="20577"/>
          <ac:spMkLst>
            <pc:docMk/>
            <pc:sldMk cId="3116068388" sldId="2336"/>
            <ac:spMk id="2" creationId="{6442FA63-1CAE-B42F-5385-311225E16C5A}"/>
          </ac:spMkLst>
        </pc:spChg>
      </pc:sldChg>
      <pc:sldChg chg="modSp">
        <pc:chgData name="Bate, Clio" userId="S::cbate@clarku.edu::ab67285a-b65f-411e-a26c-f36a607d0b1e" providerId="AD" clId="Web-{5E2F2E23-2B91-A361-AE21-2E88EEAC77F0}" dt="2023-12-12T21:18:44.793" v="505" actId="20577"/>
        <pc:sldMkLst>
          <pc:docMk/>
          <pc:sldMk cId="940679311" sldId="2337"/>
        </pc:sldMkLst>
        <pc:spChg chg="mod">
          <ac:chgData name="Bate, Clio" userId="S::cbate@clarku.edu::ab67285a-b65f-411e-a26c-f36a607d0b1e" providerId="AD" clId="Web-{5E2F2E23-2B91-A361-AE21-2E88EEAC77F0}" dt="2023-12-12T21:18:44.793" v="505" actId="20577"/>
          <ac:spMkLst>
            <pc:docMk/>
            <pc:sldMk cId="940679311" sldId="2337"/>
            <ac:spMk id="2" creationId="{552EAB01-EC13-4B93-3DFD-E39DB5E4FFED}"/>
          </ac:spMkLst>
        </pc:spChg>
        <pc:spChg chg="mod">
          <ac:chgData name="Bate, Clio" userId="S::cbate@clarku.edu::ab67285a-b65f-411e-a26c-f36a607d0b1e" providerId="AD" clId="Web-{5E2F2E23-2B91-A361-AE21-2E88EEAC77F0}" dt="2023-12-12T21:18:01.542" v="500" actId="14100"/>
          <ac:spMkLst>
            <pc:docMk/>
            <pc:sldMk cId="940679311" sldId="2337"/>
            <ac:spMk id="7" creationId="{291AC657-834C-87FA-9D44-DD59E4DF42E4}"/>
          </ac:spMkLst>
        </pc:spChg>
        <pc:spChg chg="mod">
          <ac:chgData name="Bate, Clio" userId="S::cbate@clarku.edu::ab67285a-b65f-411e-a26c-f36a607d0b1e" providerId="AD" clId="Web-{5E2F2E23-2B91-A361-AE21-2E88EEAC77F0}" dt="2023-12-12T21:17:53.167" v="498" actId="14100"/>
          <ac:spMkLst>
            <pc:docMk/>
            <pc:sldMk cId="940679311" sldId="2337"/>
            <ac:spMk id="8" creationId="{5F180FCE-369F-C424-1A46-10E3BDCC0AB9}"/>
          </ac:spMkLst>
        </pc:spChg>
        <pc:picChg chg="mod">
          <ac:chgData name="Bate, Clio" userId="S::cbate@clarku.edu::ab67285a-b65f-411e-a26c-f36a607d0b1e" providerId="AD" clId="Web-{5E2F2E23-2B91-A361-AE21-2E88EEAC77F0}" dt="2023-12-12T21:17:30.900" v="493" actId="1076"/>
          <ac:picMkLst>
            <pc:docMk/>
            <pc:sldMk cId="940679311" sldId="2337"/>
            <ac:picMk id="6" creationId="{ED2264EE-01A3-C32C-D199-2BB0FDA0B928}"/>
          </ac:picMkLst>
        </pc:picChg>
      </pc:sldChg>
      <pc:sldChg chg="modSp">
        <pc:chgData name="Bate, Clio" userId="S::cbate@clarku.edu::ab67285a-b65f-411e-a26c-f36a607d0b1e" providerId="AD" clId="Web-{5E2F2E23-2B91-A361-AE21-2E88EEAC77F0}" dt="2023-12-12T21:19:57.405" v="515" actId="20577"/>
        <pc:sldMkLst>
          <pc:docMk/>
          <pc:sldMk cId="3599439316" sldId="2338"/>
        </pc:sldMkLst>
        <pc:spChg chg="mod">
          <ac:chgData name="Bate, Clio" userId="S::cbate@clarku.edu::ab67285a-b65f-411e-a26c-f36a607d0b1e" providerId="AD" clId="Web-{5E2F2E23-2B91-A361-AE21-2E88EEAC77F0}" dt="2023-12-12T21:18:53.762" v="507" actId="1076"/>
          <ac:spMkLst>
            <pc:docMk/>
            <pc:sldMk cId="3599439316" sldId="2338"/>
            <ac:spMk id="2" creationId="{65CC2921-40A0-C707-8EB7-CFB2747541B6}"/>
          </ac:spMkLst>
        </pc:spChg>
        <pc:spChg chg="mod">
          <ac:chgData name="Bate, Clio" userId="S::cbate@clarku.edu::ab67285a-b65f-411e-a26c-f36a607d0b1e" providerId="AD" clId="Web-{5E2F2E23-2B91-A361-AE21-2E88EEAC77F0}" dt="2023-12-12T21:19:57.405" v="515" actId="20577"/>
          <ac:spMkLst>
            <pc:docMk/>
            <pc:sldMk cId="3599439316" sldId="2338"/>
            <ac:spMk id="5" creationId="{66E787AC-0053-0145-E9E3-D64DD59B3CDF}"/>
          </ac:spMkLst>
        </pc:spChg>
      </pc:sldChg>
      <pc:sldChg chg="modSp">
        <pc:chgData name="Bate, Clio" userId="S::cbate@clarku.edu::ab67285a-b65f-411e-a26c-f36a607d0b1e" providerId="AD" clId="Web-{5E2F2E23-2B91-A361-AE21-2E88EEAC77F0}" dt="2023-12-12T21:20:10.655" v="517" actId="20577"/>
        <pc:sldMkLst>
          <pc:docMk/>
          <pc:sldMk cId="417314127" sldId="2340"/>
        </pc:sldMkLst>
        <pc:spChg chg="mod">
          <ac:chgData name="Bate, Clio" userId="S::cbate@clarku.edu::ab67285a-b65f-411e-a26c-f36a607d0b1e" providerId="AD" clId="Web-{5E2F2E23-2B91-A361-AE21-2E88EEAC77F0}" dt="2023-12-12T21:20:10.655" v="517" actId="20577"/>
          <ac:spMkLst>
            <pc:docMk/>
            <pc:sldMk cId="417314127" sldId="2340"/>
            <ac:spMk id="2" creationId="{5549D8F8-FEE4-8E89-6B6B-45271E407B3A}"/>
          </ac:spMkLst>
        </pc:spChg>
      </pc:sldChg>
      <pc:sldChg chg="modSp">
        <pc:chgData name="Bate, Clio" userId="S::cbate@clarku.edu::ab67285a-b65f-411e-a26c-f36a607d0b1e" providerId="AD" clId="Web-{5E2F2E23-2B91-A361-AE21-2E88EEAC77F0}" dt="2023-12-12T20:32:02.608" v="107" actId="20577"/>
        <pc:sldMkLst>
          <pc:docMk/>
          <pc:sldMk cId="562863788" sldId="2343"/>
        </pc:sldMkLst>
        <pc:spChg chg="mod">
          <ac:chgData name="Bate, Clio" userId="S::cbate@clarku.edu::ab67285a-b65f-411e-a26c-f36a607d0b1e" providerId="AD" clId="Web-{5E2F2E23-2B91-A361-AE21-2E88EEAC77F0}" dt="2023-12-12T20:32:02.608" v="107" actId="20577"/>
          <ac:spMkLst>
            <pc:docMk/>
            <pc:sldMk cId="562863788" sldId="2343"/>
            <ac:spMk id="11" creationId="{A36EC400-73FC-B5A9-A2CD-F79918BE3D1B}"/>
          </ac:spMkLst>
        </pc:spChg>
      </pc:sldChg>
      <pc:sldChg chg="modSp">
        <pc:chgData name="Bate, Clio" userId="S::cbate@clarku.edu::ab67285a-b65f-411e-a26c-f36a607d0b1e" providerId="AD" clId="Web-{5E2F2E23-2B91-A361-AE21-2E88EEAC77F0}" dt="2023-12-12T20:34:14.597" v="121" actId="1076"/>
        <pc:sldMkLst>
          <pc:docMk/>
          <pc:sldMk cId="3738017210" sldId="2344"/>
        </pc:sldMkLst>
        <pc:spChg chg="mod">
          <ac:chgData name="Bate, Clio" userId="S::cbate@clarku.edu::ab67285a-b65f-411e-a26c-f36a607d0b1e" providerId="AD" clId="Web-{5E2F2E23-2B91-A361-AE21-2E88EEAC77F0}" dt="2023-12-12T20:34:14.597" v="121" actId="1076"/>
          <ac:spMkLst>
            <pc:docMk/>
            <pc:sldMk cId="3738017210" sldId="2344"/>
            <ac:spMk id="11" creationId="{A36EC400-73FC-B5A9-A2CD-F79918BE3D1B}"/>
          </ac:spMkLst>
        </pc:spChg>
      </pc:sldChg>
      <pc:sldChg chg="modSp">
        <pc:chgData name="Bate, Clio" userId="S::cbate@clarku.edu::ab67285a-b65f-411e-a26c-f36a607d0b1e" providerId="AD" clId="Web-{5E2F2E23-2B91-A361-AE21-2E88EEAC77F0}" dt="2023-12-12T20:34:22.503" v="122" actId="20577"/>
        <pc:sldMkLst>
          <pc:docMk/>
          <pc:sldMk cId="4105471198" sldId="2345"/>
        </pc:sldMkLst>
        <pc:spChg chg="mod">
          <ac:chgData name="Bate, Clio" userId="S::cbate@clarku.edu::ab67285a-b65f-411e-a26c-f36a607d0b1e" providerId="AD" clId="Web-{5E2F2E23-2B91-A361-AE21-2E88EEAC77F0}" dt="2023-12-12T20:34:22.503" v="122" actId="20577"/>
          <ac:spMkLst>
            <pc:docMk/>
            <pc:sldMk cId="4105471198" sldId="2345"/>
            <ac:spMk id="5" creationId="{92B41818-ABE0-7739-19F3-DD0C5D033CD0}"/>
          </ac:spMkLst>
        </pc:spChg>
      </pc:sldChg>
    </pc:docChg>
  </pc:docChgLst>
  <pc:docChgLst>
    <pc:chgData clId="Web-{DC421D7D-D0AA-40C1-BFC6-32E844CBD1C8}"/>
    <pc:docChg chg="modSld">
      <pc:chgData name="" userId="" providerId="" clId="Web-{DC421D7D-D0AA-40C1-BFC6-32E844CBD1C8}" dt="2023-12-04T23:07:39.097" v="1" actId="14100"/>
      <pc:docMkLst>
        <pc:docMk/>
      </pc:docMkLst>
      <pc:sldChg chg="delSp modSp">
        <pc:chgData name="" userId="" providerId="" clId="Web-{DC421D7D-D0AA-40C1-BFC6-32E844CBD1C8}" dt="2023-12-04T23:07:39.097" v="1" actId="14100"/>
        <pc:sldMkLst>
          <pc:docMk/>
          <pc:sldMk cId="2549493197" sldId="256"/>
        </pc:sldMkLst>
        <pc:spChg chg="del">
          <ac:chgData name="" userId="" providerId="" clId="Web-{DC421D7D-D0AA-40C1-BFC6-32E844CBD1C8}" dt="2023-12-04T23:07:33.019" v="0"/>
          <ac:spMkLst>
            <pc:docMk/>
            <pc:sldMk cId="2549493197" sldId="256"/>
            <ac:spMk id="4" creationId="{24C9FD49-1C1F-3B38-2696-CADA045CE536}"/>
          </ac:spMkLst>
        </pc:spChg>
        <pc:spChg chg="mod">
          <ac:chgData name="" userId="" providerId="" clId="Web-{DC421D7D-D0AA-40C1-BFC6-32E844CBD1C8}" dt="2023-12-04T23:07:39.097" v="1" actId="14100"/>
          <ac:spMkLst>
            <pc:docMk/>
            <pc:sldMk cId="2549493197" sldId="256"/>
            <ac:spMk id="5" creationId="{069AF385-DF43-FFCD-4F9B-B53E29FC2336}"/>
          </ac:spMkLst>
        </pc:spChg>
      </pc:sldChg>
    </pc:docChg>
  </pc:docChgLst>
  <pc:docChgLst>
    <pc:chgData name="Bate, Clio" userId="S::cbate@clarku.edu::ab67285a-b65f-411e-a26c-f36a607d0b1e" providerId="AD" clId="Web-{AA18BC53-F6FD-60E4-9F57-D2F58BB376FC}"/>
    <pc:docChg chg="addSld delSld modSld addMainMaster delMainMaster modMainMaster">
      <pc:chgData name="Bate, Clio" userId="S::cbate@clarku.edu::ab67285a-b65f-411e-a26c-f36a607d0b1e" providerId="AD" clId="Web-{AA18BC53-F6FD-60E4-9F57-D2F58BB376FC}" dt="2023-12-04T22:51:05.847" v="210" actId="20577"/>
      <pc:docMkLst>
        <pc:docMk/>
      </pc:docMkLst>
      <pc:sldChg chg="addSp delSp modSp mod setBg modClrScheme delDesignElem chgLayout">
        <pc:chgData name="Bate, Clio" userId="S::cbate@clarku.edu::ab67285a-b65f-411e-a26c-f36a607d0b1e" providerId="AD" clId="Web-{AA18BC53-F6FD-60E4-9F57-D2F58BB376FC}" dt="2023-12-04T21:52:36.962" v="117"/>
        <pc:sldMkLst>
          <pc:docMk/>
          <pc:sldMk cId="2549493197" sldId="256"/>
        </pc:sldMkLst>
        <pc:spChg chg="mod">
          <ac:chgData name="Bate, Clio" userId="S::cbate@clarku.edu::ab67285a-b65f-411e-a26c-f36a607d0b1e" providerId="AD" clId="Web-{AA18BC53-F6FD-60E4-9F57-D2F58BB376FC}" dt="2023-12-04T21:50:00.060" v="101"/>
          <ac:spMkLst>
            <pc:docMk/>
            <pc:sldMk cId="2549493197" sldId="256"/>
            <ac:spMk id="5" creationId="{069AF385-DF43-FFCD-4F9B-B53E29FC2336}"/>
          </ac:spMkLst>
        </pc:spChg>
        <pc:spChg chg="mod ord">
          <ac:chgData name="Bate, Clio" userId="S::cbate@clarku.edu::ab67285a-b65f-411e-a26c-f36a607d0b1e" providerId="AD" clId="Web-{AA18BC53-F6FD-60E4-9F57-D2F58BB376FC}" dt="2023-12-04T21:50:00.060" v="101"/>
          <ac:spMkLst>
            <pc:docMk/>
            <pc:sldMk cId="2549493197" sldId="256"/>
            <ac:spMk id="6" creationId="{D3C953D3-22C7-24BE-8E87-3B271CE5705B}"/>
          </ac:spMkLst>
        </pc:spChg>
        <pc:spChg chg="add del">
          <ac:chgData name="Bate, Clio" userId="S::cbate@clarku.edu::ab67285a-b65f-411e-a26c-f36a607d0b1e" providerId="AD" clId="Web-{AA18BC53-F6FD-60E4-9F57-D2F58BB376FC}" dt="2023-12-04T21:50:00.044" v="100"/>
          <ac:spMkLst>
            <pc:docMk/>
            <pc:sldMk cId="2549493197" sldId="256"/>
            <ac:spMk id="8" creationId="{84A9D65C-4889-48EC-85F0-FA5463D530EF}"/>
          </ac:spMkLst>
        </pc:spChg>
        <pc:spChg chg="add del">
          <ac:chgData name="Bate, Clio" userId="S::cbate@clarku.edu::ab67285a-b65f-411e-a26c-f36a607d0b1e" providerId="AD" clId="Web-{AA18BC53-F6FD-60E4-9F57-D2F58BB376FC}" dt="2023-12-04T21:50:00.044" v="100"/>
          <ac:spMkLst>
            <pc:docMk/>
            <pc:sldMk cId="2549493197" sldId="256"/>
            <ac:spMk id="9" creationId="{49E9FF77-B152-4337-A21B-BA1B1E48107E}"/>
          </ac:spMkLst>
        </pc:spChg>
        <pc:spChg chg="add del">
          <ac:chgData name="Bate, Clio" userId="S::cbate@clarku.edu::ab67285a-b65f-411e-a26c-f36a607d0b1e" providerId="AD" clId="Web-{AA18BC53-F6FD-60E4-9F57-D2F58BB376FC}" dt="2023-12-04T21:49:16.948" v="95"/>
          <ac:spMkLst>
            <pc:docMk/>
            <pc:sldMk cId="2549493197" sldId="256"/>
            <ac:spMk id="11" creationId="{131BAD53-4E89-4F62-BBB7-26359763ED39}"/>
          </ac:spMkLst>
        </pc:spChg>
        <pc:spChg chg="add del">
          <ac:chgData name="Bate, Clio" userId="S::cbate@clarku.edu::ab67285a-b65f-411e-a26c-f36a607d0b1e" providerId="AD" clId="Web-{AA18BC53-F6FD-60E4-9F57-D2F58BB376FC}" dt="2023-12-04T21:49:16.948" v="95"/>
          <ac:spMkLst>
            <pc:docMk/>
            <pc:sldMk cId="2549493197" sldId="256"/>
            <ac:spMk id="13" creationId="{62756DA2-40EB-4C6F-B962-5822FFB54FB6}"/>
          </ac:spMkLst>
        </pc:spChg>
        <pc:spChg chg="add del">
          <ac:chgData name="Bate, Clio" userId="S::cbate@clarku.edu::ab67285a-b65f-411e-a26c-f36a607d0b1e" providerId="AD" clId="Web-{AA18BC53-F6FD-60E4-9F57-D2F58BB376FC}" dt="2023-12-04T21:50:00.044" v="100"/>
          <ac:spMkLst>
            <pc:docMk/>
            <pc:sldMk cId="2549493197" sldId="256"/>
            <ac:spMk id="17" creationId="{05670695-BABB-487A-9D4A-6B549E1C4F3C}"/>
          </ac:spMkLst>
        </pc:spChg>
        <pc:spChg chg="add del">
          <ac:chgData name="Bate, Clio" userId="S::cbate@clarku.edu::ab67285a-b65f-411e-a26c-f36a607d0b1e" providerId="AD" clId="Web-{AA18BC53-F6FD-60E4-9F57-D2F58BB376FC}" dt="2023-12-04T21:50:00.044" v="100"/>
          <ac:spMkLst>
            <pc:docMk/>
            <pc:sldMk cId="2549493197" sldId="256"/>
            <ac:spMk id="19" creationId="{0E639418-A68B-41C9-8706-DAD1D3E21DE1}"/>
          </ac:spMkLst>
        </pc:spChg>
        <pc:spChg chg="add del">
          <ac:chgData name="Bate, Clio" userId="S::cbate@clarku.edu::ab67285a-b65f-411e-a26c-f36a607d0b1e" providerId="AD" clId="Web-{AA18BC53-F6FD-60E4-9F57-D2F58BB376FC}" dt="2023-12-04T21:50:00.044" v="100"/>
          <ac:spMkLst>
            <pc:docMk/>
            <pc:sldMk cId="2549493197" sldId="256"/>
            <ac:spMk id="21" creationId="{E579711D-7383-441E-8339-9A2B566677DB}"/>
          </ac:spMkLst>
        </pc:spChg>
        <pc:spChg chg="add del">
          <ac:chgData name="Bate, Clio" userId="S::cbate@clarku.edu::ab67285a-b65f-411e-a26c-f36a607d0b1e" providerId="AD" clId="Web-{AA18BC53-F6FD-60E4-9F57-D2F58BB376FC}" dt="2023-12-04T21:50:05.560" v="102"/>
          <ac:spMkLst>
            <pc:docMk/>
            <pc:sldMk cId="2549493197" sldId="256"/>
            <ac:spMk id="23" creationId="{17FC539C-B783-4B03-9F9E-D13430F3F64F}"/>
          </ac:spMkLst>
        </pc:spChg>
        <pc:spChg chg="add del">
          <ac:chgData name="Bate, Clio" userId="S::cbate@clarku.edu::ab67285a-b65f-411e-a26c-f36a607d0b1e" providerId="AD" clId="Web-{AA18BC53-F6FD-60E4-9F57-D2F58BB376FC}" dt="2023-12-04T21:50:05.560" v="102"/>
          <ac:spMkLst>
            <pc:docMk/>
            <pc:sldMk cId="2549493197" sldId="256"/>
            <ac:spMk id="24" creationId="{7D379150-F6B4-45C8-BE10-6B278AD400EB}"/>
          </ac:spMkLst>
        </pc:spChg>
        <pc:spChg chg="add del">
          <ac:chgData name="Bate, Clio" userId="S::cbate@clarku.edu::ab67285a-b65f-411e-a26c-f36a607d0b1e" providerId="AD" clId="Web-{AA18BC53-F6FD-60E4-9F57-D2F58BB376FC}" dt="2023-12-04T21:50:05.560" v="102"/>
          <ac:spMkLst>
            <pc:docMk/>
            <pc:sldMk cId="2549493197" sldId="256"/>
            <ac:spMk id="25" creationId="{5FFCF544-A370-4A5D-A95F-CA6E0E7191E6}"/>
          </ac:spMkLst>
        </pc:spChg>
        <pc:spChg chg="add del">
          <ac:chgData name="Bate, Clio" userId="S::cbate@clarku.edu::ab67285a-b65f-411e-a26c-f36a607d0b1e" providerId="AD" clId="Web-{AA18BC53-F6FD-60E4-9F57-D2F58BB376FC}" dt="2023-12-04T21:50:05.560" v="102"/>
          <ac:spMkLst>
            <pc:docMk/>
            <pc:sldMk cId="2549493197" sldId="256"/>
            <ac:spMk id="27" creationId="{284B70D5-875B-433D-BDBD-1522A85D6C1D}"/>
          </ac:spMkLst>
        </pc:spChg>
        <pc:spChg chg="add del">
          <ac:chgData name="Bate, Clio" userId="S::cbate@clarku.edu::ab67285a-b65f-411e-a26c-f36a607d0b1e" providerId="AD" clId="Web-{AA18BC53-F6FD-60E4-9F57-D2F58BB376FC}" dt="2023-12-04T21:50:05.560" v="102"/>
          <ac:spMkLst>
            <pc:docMk/>
            <pc:sldMk cId="2549493197" sldId="256"/>
            <ac:spMk id="29" creationId="{1E299956-A9E7-4FC1-A0B1-D590CA9730E8}"/>
          </ac:spMkLst>
        </pc:spChg>
        <pc:cxnChg chg="add del">
          <ac:chgData name="Bate, Clio" userId="S::cbate@clarku.edu::ab67285a-b65f-411e-a26c-f36a607d0b1e" providerId="AD" clId="Web-{AA18BC53-F6FD-60E4-9F57-D2F58BB376FC}" dt="2023-12-04T21:50:00.044" v="100"/>
          <ac:cxnSpMkLst>
            <pc:docMk/>
            <pc:sldMk cId="2549493197" sldId="256"/>
            <ac:cxnSpMk id="15" creationId="{417BD3EA-8E15-40B6-8D88-8A5AF56C5F3B}"/>
          </ac:cxnSpMkLst>
        </pc:cxnChg>
        <pc:cxnChg chg="add del">
          <ac:chgData name="Bate, Clio" userId="S::cbate@clarku.edu::ab67285a-b65f-411e-a26c-f36a607d0b1e" providerId="AD" clId="Web-{AA18BC53-F6FD-60E4-9F57-D2F58BB376FC}" dt="2023-12-04T21:50:05.560" v="102"/>
          <ac:cxnSpMkLst>
            <pc:docMk/>
            <pc:sldMk cId="2549493197" sldId="256"/>
            <ac:cxnSpMk id="26" creationId="{6EEB3B97-A638-498B-8083-54191CE71E01}"/>
          </ac:cxnSpMkLst>
        </pc:cxnChg>
        <pc:cxnChg chg="add del">
          <ac:chgData name="Bate, Clio" userId="S::cbate@clarku.edu::ab67285a-b65f-411e-a26c-f36a607d0b1e" providerId="AD" clId="Web-{AA18BC53-F6FD-60E4-9F57-D2F58BB376FC}" dt="2023-12-04T21:50:05.560" v="102"/>
          <ac:cxnSpMkLst>
            <pc:docMk/>
            <pc:sldMk cId="2549493197" sldId="256"/>
            <ac:cxnSpMk id="28" creationId="{C947DF4A-614C-4B4C-8B80-E5B9D8E8CFED}"/>
          </ac:cxnSpMkLst>
        </pc:cxnChg>
      </pc:sldChg>
      <pc:sldChg chg="modSp mod setBg modClrScheme chgLayout">
        <pc:chgData name="Bate, Clio" userId="S::cbate@clarku.edu::ab67285a-b65f-411e-a26c-f36a607d0b1e" providerId="AD" clId="Web-{AA18BC53-F6FD-60E4-9F57-D2F58BB376FC}" dt="2023-12-04T21:52:36.962" v="117"/>
        <pc:sldMkLst>
          <pc:docMk/>
          <pc:sldMk cId="2989065251" sldId="2277"/>
        </pc:sldMkLst>
        <pc:spChg chg="mod ord">
          <ac:chgData name="Bate, Clio" userId="S::cbate@clarku.edu::ab67285a-b65f-411e-a26c-f36a607d0b1e" providerId="AD" clId="Web-{AA18BC53-F6FD-60E4-9F57-D2F58BB376FC}" dt="2023-12-04T21:51:40.473" v="111"/>
          <ac:spMkLst>
            <pc:docMk/>
            <pc:sldMk cId="2989065251" sldId="2277"/>
            <ac:spMk id="2" creationId="{AACDE8D5-FB0E-FF49-CFC1-77D882F63354}"/>
          </ac:spMkLst>
        </pc:spChg>
        <pc:spChg chg="mod ord">
          <ac:chgData name="Bate, Clio" userId="S::cbate@clarku.edu::ab67285a-b65f-411e-a26c-f36a607d0b1e" providerId="AD" clId="Web-{AA18BC53-F6FD-60E4-9F57-D2F58BB376FC}" dt="2023-12-04T21:51:40.473" v="111"/>
          <ac:spMkLst>
            <pc:docMk/>
            <pc:sldMk cId="2989065251" sldId="2277"/>
            <ac:spMk id="3" creationId="{DBA5D6A9-F137-76F8-A9E3-D562840A4CF6}"/>
          </ac:spMkLst>
        </pc:spChg>
        <pc:spChg chg="mod ord">
          <ac:chgData name="Bate, Clio" userId="S::cbate@clarku.edu::ab67285a-b65f-411e-a26c-f36a607d0b1e" providerId="AD" clId="Web-{AA18BC53-F6FD-60E4-9F57-D2F58BB376FC}" dt="2023-12-04T21:51:40.473" v="111"/>
          <ac:spMkLst>
            <pc:docMk/>
            <pc:sldMk cId="2989065251" sldId="2277"/>
            <ac:spMk id="4" creationId="{14E373E6-6FF7-63B4-6567-756BFB20A469}"/>
          </ac:spMkLst>
        </pc:spChg>
      </pc:sldChg>
      <pc:sldChg chg="del">
        <pc:chgData name="Bate, Clio" userId="S::cbate@clarku.edu::ab67285a-b65f-411e-a26c-f36a607d0b1e" providerId="AD" clId="Web-{AA18BC53-F6FD-60E4-9F57-D2F58BB376FC}" dt="2023-12-04T21:23:27.965" v="15"/>
        <pc:sldMkLst>
          <pc:docMk/>
          <pc:sldMk cId="3299527420" sldId="2278"/>
        </pc:sldMkLst>
      </pc:sldChg>
      <pc:sldChg chg="modSp mod modClrScheme chgLayout">
        <pc:chgData name="Bate, Clio" userId="S::cbate@clarku.edu::ab67285a-b65f-411e-a26c-f36a607d0b1e" providerId="AD" clId="Web-{AA18BC53-F6FD-60E4-9F57-D2F58BB376FC}" dt="2023-12-04T21:52:36.962" v="117"/>
        <pc:sldMkLst>
          <pc:docMk/>
          <pc:sldMk cId="3847204822" sldId="2279"/>
        </pc:sldMkLst>
        <pc:spChg chg="mod ord">
          <ac:chgData name="Bate, Clio" userId="S::cbate@clarku.edu::ab67285a-b65f-411e-a26c-f36a607d0b1e" providerId="AD" clId="Web-{AA18BC53-F6FD-60E4-9F57-D2F58BB376FC}" dt="2023-12-04T21:51:40.473" v="111"/>
          <ac:spMkLst>
            <pc:docMk/>
            <pc:sldMk cId="3847204822" sldId="2279"/>
            <ac:spMk id="2" creationId="{760CB213-5E5E-7C34-9849-C97F2935201E}"/>
          </ac:spMkLst>
        </pc:spChg>
        <pc:spChg chg="mod ord">
          <ac:chgData name="Bate, Clio" userId="S::cbate@clarku.edu::ab67285a-b65f-411e-a26c-f36a607d0b1e" providerId="AD" clId="Web-{AA18BC53-F6FD-60E4-9F57-D2F58BB376FC}" dt="2023-12-04T21:51:40.473" v="111"/>
          <ac:spMkLst>
            <pc:docMk/>
            <pc:sldMk cId="3847204822" sldId="2279"/>
            <ac:spMk id="4" creationId="{1F6B367B-2386-B06C-1C9D-B903BE2AA149}"/>
          </ac:spMkLst>
        </pc:spChg>
        <pc:spChg chg="mod ord">
          <ac:chgData name="Bate, Clio" userId="S::cbate@clarku.edu::ab67285a-b65f-411e-a26c-f36a607d0b1e" providerId="AD" clId="Web-{AA18BC53-F6FD-60E4-9F57-D2F58BB376FC}" dt="2023-12-04T21:51:40.473" v="111"/>
          <ac:spMkLst>
            <pc:docMk/>
            <pc:sldMk cId="3847204822" sldId="2279"/>
            <ac:spMk id="8" creationId="{4C997DB6-4E05-D783-7DC4-246B89D01CCC}"/>
          </ac:spMkLst>
        </pc:spChg>
      </pc:sldChg>
      <pc:sldChg chg="addSp delSp modSp mod setBg modClrScheme delDesignElem chgLayout">
        <pc:chgData name="Bate, Clio" userId="S::cbate@clarku.edu::ab67285a-b65f-411e-a26c-f36a607d0b1e" providerId="AD" clId="Web-{AA18BC53-F6FD-60E4-9F57-D2F58BB376FC}" dt="2023-12-04T21:52:36.962" v="117"/>
        <pc:sldMkLst>
          <pc:docMk/>
          <pc:sldMk cId="2354903856" sldId="2280"/>
        </pc:sldMkLst>
        <pc:spChg chg="mod ord">
          <ac:chgData name="Bate, Clio" userId="S::cbate@clarku.edu::ab67285a-b65f-411e-a26c-f36a607d0b1e" providerId="AD" clId="Web-{AA18BC53-F6FD-60E4-9F57-D2F58BB376FC}" dt="2023-12-04T21:51:40.473" v="111"/>
          <ac:spMkLst>
            <pc:docMk/>
            <pc:sldMk cId="2354903856" sldId="2280"/>
            <ac:spMk id="2" creationId="{1A68033A-8680-EE69-2F6F-DDBBC7F01A21}"/>
          </ac:spMkLst>
        </pc:spChg>
        <pc:spChg chg="mod ord">
          <ac:chgData name="Bate, Clio" userId="S::cbate@clarku.edu::ab67285a-b65f-411e-a26c-f36a607d0b1e" providerId="AD" clId="Web-{AA18BC53-F6FD-60E4-9F57-D2F58BB376FC}" dt="2023-12-04T21:51:40.473" v="111"/>
          <ac:spMkLst>
            <pc:docMk/>
            <pc:sldMk cId="2354903856" sldId="2280"/>
            <ac:spMk id="3" creationId="{BEBC3CF6-C4F5-3973-D219-470A32B25BEB}"/>
          </ac:spMkLst>
        </pc:spChg>
        <pc:spChg chg="mod ord">
          <ac:chgData name="Bate, Clio" userId="S::cbate@clarku.edu::ab67285a-b65f-411e-a26c-f36a607d0b1e" providerId="AD" clId="Web-{AA18BC53-F6FD-60E4-9F57-D2F58BB376FC}" dt="2023-12-04T21:51:40.473" v="111"/>
          <ac:spMkLst>
            <pc:docMk/>
            <pc:sldMk cId="2354903856" sldId="2280"/>
            <ac:spMk id="4" creationId="{3E43C8D5-E95E-2EC8-8654-381A756AF017}"/>
          </ac:spMkLst>
        </pc:spChg>
        <pc:spChg chg="add del">
          <ac:chgData name="Bate, Clio" userId="S::cbate@clarku.edu::ab67285a-b65f-411e-a26c-f36a607d0b1e" providerId="AD" clId="Web-{AA18BC53-F6FD-60E4-9F57-D2F58BB376FC}" dt="2023-12-04T21:50:45.579" v="105"/>
          <ac:spMkLst>
            <pc:docMk/>
            <pc:sldMk cId="2354903856" sldId="2280"/>
            <ac:spMk id="13" creationId="{8F266F0D-9297-4AB4-923F-B472FCA327D9}"/>
          </ac:spMkLst>
        </pc:spChg>
        <pc:spChg chg="add del">
          <ac:chgData name="Bate, Clio" userId="S::cbate@clarku.edu::ab67285a-b65f-411e-a26c-f36a607d0b1e" providerId="AD" clId="Web-{AA18BC53-F6FD-60E4-9F57-D2F58BB376FC}" dt="2023-12-04T21:50:45.579" v="105"/>
          <ac:spMkLst>
            <pc:docMk/>
            <pc:sldMk cId="2354903856" sldId="2280"/>
            <ac:spMk id="15" creationId="{11BCBA1E-CBAC-4DC0-847C-C300D9E8C77A}"/>
          </ac:spMkLst>
        </pc:spChg>
        <pc:spChg chg="add del">
          <ac:chgData name="Bate, Clio" userId="S::cbate@clarku.edu::ab67285a-b65f-411e-a26c-f36a607d0b1e" providerId="AD" clId="Web-{AA18BC53-F6FD-60E4-9F57-D2F58BB376FC}" dt="2023-12-04T21:50:45.579" v="105"/>
          <ac:spMkLst>
            <pc:docMk/>
            <pc:sldMk cId="2354903856" sldId="2280"/>
            <ac:spMk id="17" creationId="{3B5838C6-3346-4D1D-9907-612364EAC3B8}"/>
          </ac:spMkLst>
        </pc:spChg>
        <pc:spChg chg="add del">
          <ac:chgData name="Bate, Clio" userId="S::cbate@clarku.edu::ab67285a-b65f-411e-a26c-f36a607d0b1e" providerId="AD" clId="Web-{AA18BC53-F6FD-60E4-9F57-D2F58BB376FC}" dt="2023-12-04T21:50:45.579" v="105"/>
          <ac:spMkLst>
            <pc:docMk/>
            <pc:sldMk cId="2354903856" sldId="2280"/>
            <ac:spMk id="19" creationId="{F289475C-4CA6-4150-965E-1DFFEED3534C}"/>
          </ac:spMkLst>
        </pc:spChg>
        <pc:picChg chg="mod ord">
          <ac:chgData name="Bate, Clio" userId="S::cbate@clarku.edu::ab67285a-b65f-411e-a26c-f36a607d0b1e" providerId="AD" clId="Web-{AA18BC53-F6FD-60E4-9F57-D2F58BB376FC}" dt="2023-12-04T21:50:24.780" v="104"/>
          <ac:picMkLst>
            <pc:docMk/>
            <pc:sldMk cId="2354903856" sldId="2280"/>
            <ac:picMk id="5" creationId="{BAB4932B-EAF2-CBD8-C288-BD1F9D546599}"/>
          </ac:picMkLst>
        </pc:picChg>
        <pc:picChg chg="mod">
          <ac:chgData name="Bate, Clio" userId="S::cbate@clarku.edu::ab67285a-b65f-411e-a26c-f36a607d0b1e" providerId="AD" clId="Web-{AA18BC53-F6FD-60E4-9F57-D2F58BB376FC}" dt="2023-12-04T21:50:24.780" v="104"/>
          <ac:picMkLst>
            <pc:docMk/>
            <pc:sldMk cId="2354903856" sldId="2280"/>
            <ac:picMk id="6" creationId="{54552127-7319-1CFA-F0EC-787979FA3058}"/>
          </ac:picMkLst>
        </pc:picChg>
        <pc:picChg chg="mod">
          <ac:chgData name="Bate, Clio" userId="S::cbate@clarku.edu::ab67285a-b65f-411e-a26c-f36a607d0b1e" providerId="AD" clId="Web-{AA18BC53-F6FD-60E4-9F57-D2F58BB376FC}" dt="2023-12-04T21:50:24.780" v="104"/>
          <ac:picMkLst>
            <pc:docMk/>
            <pc:sldMk cId="2354903856" sldId="2280"/>
            <ac:picMk id="7" creationId="{0A13B356-7DB2-A25F-0D3A-C77EFFC0D08E}"/>
          </ac:picMkLst>
        </pc:picChg>
        <pc:picChg chg="mod">
          <ac:chgData name="Bate, Clio" userId="S::cbate@clarku.edu::ab67285a-b65f-411e-a26c-f36a607d0b1e" providerId="AD" clId="Web-{AA18BC53-F6FD-60E4-9F57-D2F58BB376FC}" dt="2023-12-04T21:50:24.780" v="104"/>
          <ac:picMkLst>
            <pc:docMk/>
            <pc:sldMk cId="2354903856" sldId="2280"/>
            <ac:picMk id="8" creationId="{0ECFABE0-92D0-4328-FF6D-91EE8C0BF88B}"/>
          </ac:picMkLst>
        </pc:picChg>
      </pc:sldChg>
      <pc:sldChg chg="modSp mod modClrScheme chgLayout">
        <pc:chgData name="Bate, Clio" userId="S::cbate@clarku.edu::ab67285a-b65f-411e-a26c-f36a607d0b1e" providerId="AD" clId="Web-{AA18BC53-F6FD-60E4-9F57-D2F58BB376FC}" dt="2023-12-04T21:52:36.962" v="117"/>
        <pc:sldMkLst>
          <pc:docMk/>
          <pc:sldMk cId="792839502" sldId="2281"/>
        </pc:sldMkLst>
        <pc:spChg chg="mod ord">
          <ac:chgData name="Bate, Clio" userId="S::cbate@clarku.edu::ab67285a-b65f-411e-a26c-f36a607d0b1e" providerId="AD" clId="Web-{AA18BC53-F6FD-60E4-9F57-D2F58BB376FC}" dt="2023-12-04T21:51:40.473" v="111"/>
          <ac:spMkLst>
            <pc:docMk/>
            <pc:sldMk cId="792839502" sldId="2281"/>
            <ac:spMk id="2" creationId="{6088DF60-9C14-2C07-B108-94B3DA175ECF}"/>
          </ac:spMkLst>
        </pc:spChg>
        <pc:spChg chg="mod ord">
          <ac:chgData name="Bate, Clio" userId="S::cbate@clarku.edu::ab67285a-b65f-411e-a26c-f36a607d0b1e" providerId="AD" clId="Web-{AA18BC53-F6FD-60E4-9F57-D2F58BB376FC}" dt="2023-12-04T21:51:40.473" v="111"/>
          <ac:spMkLst>
            <pc:docMk/>
            <pc:sldMk cId="792839502" sldId="2281"/>
            <ac:spMk id="4" creationId="{2F3B22EF-4149-4630-CA61-26F6140EFB68}"/>
          </ac:spMkLst>
        </pc:spChg>
        <pc:picChg chg="mod ord">
          <ac:chgData name="Bate, Clio" userId="S::cbate@clarku.edu::ab67285a-b65f-411e-a26c-f36a607d0b1e" providerId="AD" clId="Web-{AA18BC53-F6FD-60E4-9F57-D2F58BB376FC}" dt="2023-12-04T21:51:40.473" v="111"/>
          <ac:picMkLst>
            <pc:docMk/>
            <pc:sldMk cId="792839502" sldId="2281"/>
            <ac:picMk id="8" creationId="{C1733C9C-8AF1-178E-6607-8AD3AB7F85E2}"/>
          </ac:picMkLst>
        </pc:picChg>
      </pc:sldChg>
      <pc:sldChg chg="del">
        <pc:chgData name="Bate, Clio" userId="S::cbate@clarku.edu::ab67285a-b65f-411e-a26c-f36a607d0b1e" providerId="AD" clId="Web-{AA18BC53-F6FD-60E4-9F57-D2F58BB376FC}" dt="2023-12-04T21:23:31.465" v="16"/>
        <pc:sldMkLst>
          <pc:docMk/>
          <pc:sldMk cId="2446888572" sldId="2287"/>
        </pc:sldMkLst>
      </pc:sldChg>
      <pc:sldChg chg="del">
        <pc:chgData name="Bate, Clio" userId="S::cbate@clarku.edu::ab67285a-b65f-411e-a26c-f36a607d0b1e" providerId="AD" clId="Web-{AA18BC53-F6FD-60E4-9F57-D2F58BB376FC}" dt="2023-12-04T21:23:32.856" v="17"/>
        <pc:sldMkLst>
          <pc:docMk/>
          <pc:sldMk cId="696766400" sldId="2288"/>
        </pc:sldMkLst>
      </pc:sldChg>
      <pc:sldChg chg="modSp del">
        <pc:chgData name="Bate, Clio" userId="S::cbate@clarku.edu::ab67285a-b65f-411e-a26c-f36a607d0b1e" providerId="AD" clId="Web-{AA18BC53-F6FD-60E4-9F57-D2F58BB376FC}" dt="2023-12-04T21:23:39.778" v="19"/>
        <pc:sldMkLst>
          <pc:docMk/>
          <pc:sldMk cId="2675319536" sldId="2289"/>
        </pc:sldMkLst>
        <pc:spChg chg="mod">
          <ac:chgData name="Bate, Clio" userId="S::cbate@clarku.edu::ab67285a-b65f-411e-a26c-f36a607d0b1e" providerId="AD" clId="Web-{AA18BC53-F6FD-60E4-9F57-D2F58BB376FC}" dt="2023-12-04T21:23:38.419" v="18" actId="20577"/>
          <ac:spMkLst>
            <pc:docMk/>
            <pc:sldMk cId="2675319536" sldId="2289"/>
            <ac:spMk id="3" creationId="{B6E448FC-8FB9-9A8E-57AE-6D2E314B87FA}"/>
          </ac:spMkLst>
        </pc:spChg>
      </pc:sldChg>
      <pc:sldChg chg="modSp mod modClrScheme chgLayout">
        <pc:chgData name="Bate, Clio" userId="S::cbate@clarku.edu::ab67285a-b65f-411e-a26c-f36a607d0b1e" providerId="AD" clId="Web-{AA18BC53-F6FD-60E4-9F57-D2F58BB376FC}" dt="2023-12-04T21:52:36.962" v="117"/>
        <pc:sldMkLst>
          <pc:docMk/>
          <pc:sldMk cId="3237286985" sldId="2290"/>
        </pc:sldMkLst>
        <pc:spChg chg="mod ord">
          <ac:chgData name="Bate, Clio" userId="S::cbate@clarku.edu::ab67285a-b65f-411e-a26c-f36a607d0b1e" providerId="AD" clId="Web-{AA18BC53-F6FD-60E4-9F57-D2F58BB376FC}" dt="2023-12-04T21:51:40.473" v="111"/>
          <ac:spMkLst>
            <pc:docMk/>
            <pc:sldMk cId="3237286985" sldId="2290"/>
            <ac:spMk id="2" creationId="{84C64893-4EC2-26C3-EC69-08B3A6AE6FCC}"/>
          </ac:spMkLst>
        </pc:spChg>
        <pc:spChg chg="mod ord">
          <ac:chgData name="Bate, Clio" userId="S::cbate@clarku.edu::ab67285a-b65f-411e-a26c-f36a607d0b1e" providerId="AD" clId="Web-{AA18BC53-F6FD-60E4-9F57-D2F58BB376FC}" dt="2023-12-04T21:51:40.473" v="111"/>
          <ac:spMkLst>
            <pc:docMk/>
            <pc:sldMk cId="3237286985" sldId="2290"/>
            <ac:spMk id="4" creationId="{4C380188-1E1C-808E-59C4-0C3F76A911E9}"/>
          </ac:spMkLst>
        </pc:spChg>
        <pc:spChg chg="mod">
          <ac:chgData name="Bate, Clio" userId="S::cbate@clarku.edu::ab67285a-b65f-411e-a26c-f36a607d0b1e" providerId="AD" clId="Web-{AA18BC53-F6FD-60E4-9F57-D2F58BB376FC}" dt="2023-12-04T21:45:14.587" v="77" actId="1076"/>
          <ac:spMkLst>
            <pc:docMk/>
            <pc:sldMk cId="3237286985" sldId="2290"/>
            <ac:spMk id="6" creationId="{243274B6-D580-B912-FE76-DD95111C475F}"/>
          </ac:spMkLst>
        </pc:spChg>
        <pc:picChg chg="mod ord">
          <ac:chgData name="Bate, Clio" userId="S::cbate@clarku.edu::ab67285a-b65f-411e-a26c-f36a607d0b1e" providerId="AD" clId="Web-{AA18BC53-F6FD-60E4-9F57-D2F58BB376FC}" dt="2023-12-04T21:51:40.473" v="111"/>
          <ac:picMkLst>
            <pc:docMk/>
            <pc:sldMk cId="3237286985" sldId="2290"/>
            <ac:picMk id="11" creationId="{D8DC83F9-27F1-F001-8C6C-E5514069378C}"/>
          </ac:picMkLst>
        </pc:picChg>
      </pc:sldChg>
      <pc:sldChg chg="modSp mod modClrScheme chgLayout">
        <pc:chgData name="Bate, Clio" userId="S::cbate@clarku.edu::ab67285a-b65f-411e-a26c-f36a607d0b1e" providerId="AD" clId="Web-{AA18BC53-F6FD-60E4-9F57-D2F58BB376FC}" dt="2023-12-04T21:52:36.962" v="117"/>
        <pc:sldMkLst>
          <pc:docMk/>
          <pc:sldMk cId="3194278143" sldId="2291"/>
        </pc:sldMkLst>
        <pc:spChg chg="mod ord">
          <ac:chgData name="Bate, Clio" userId="S::cbate@clarku.edu::ab67285a-b65f-411e-a26c-f36a607d0b1e" providerId="AD" clId="Web-{AA18BC53-F6FD-60E4-9F57-D2F58BB376FC}" dt="2023-12-04T21:51:40.473" v="111"/>
          <ac:spMkLst>
            <pc:docMk/>
            <pc:sldMk cId="3194278143" sldId="2291"/>
            <ac:spMk id="2" creationId="{106D9522-CE27-5639-1FA3-37A96D22500A}"/>
          </ac:spMkLst>
        </pc:spChg>
        <pc:spChg chg="mod ord">
          <ac:chgData name="Bate, Clio" userId="S::cbate@clarku.edu::ab67285a-b65f-411e-a26c-f36a607d0b1e" providerId="AD" clId="Web-{AA18BC53-F6FD-60E4-9F57-D2F58BB376FC}" dt="2023-12-04T21:51:40.473" v="111"/>
          <ac:spMkLst>
            <pc:docMk/>
            <pc:sldMk cId="3194278143" sldId="2291"/>
            <ac:spMk id="3" creationId="{BFAA41CB-3E84-84EF-4267-C4EEB9A5F572}"/>
          </ac:spMkLst>
        </pc:spChg>
        <pc:spChg chg="mod ord">
          <ac:chgData name="Bate, Clio" userId="S::cbate@clarku.edu::ab67285a-b65f-411e-a26c-f36a607d0b1e" providerId="AD" clId="Web-{AA18BC53-F6FD-60E4-9F57-D2F58BB376FC}" dt="2023-12-04T21:51:40.473" v="111"/>
          <ac:spMkLst>
            <pc:docMk/>
            <pc:sldMk cId="3194278143" sldId="2291"/>
            <ac:spMk id="4" creationId="{00261015-BC12-F649-97E1-005E8E0CAA06}"/>
          </ac:spMkLst>
        </pc:spChg>
      </pc:sldChg>
      <pc:sldChg chg="modSp mod modClrScheme chgLayout">
        <pc:chgData name="Bate, Clio" userId="S::cbate@clarku.edu::ab67285a-b65f-411e-a26c-f36a607d0b1e" providerId="AD" clId="Web-{AA18BC53-F6FD-60E4-9F57-D2F58BB376FC}" dt="2023-12-04T21:52:36.962" v="117"/>
        <pc:sldMkLst>
          <pc:docMk/>
          <pc:sldMk cId="2696124403" sldId="2292"/>
        </pc:sldMkLst>
        <pc:spChg chg="mod ord">
          <ac:chgData name="Bate, Clio" userId="S::cbate@clarku.edu::ab67285a-b65f-411e-a26c-f36a607d0b1e" providerId="AD" clId="Web-{AA18BC53-F6FD-60E4-9F57-D2F58BB376FC}" dt="2023-12-04T21:51:40.473" v="111"/>
          <ac:spMkLst>
            <pc:docMk/>
            <pc:sldMk cId="2696124403" sldId="2292"/>
            <ac:spMk id="2" creationId="{52580309-D80C-F7F1-55DF-4729BFC7D1FB}"/>
          </ac:spMkLst>
        </pc:spChg>
        <pc:spChg chg="mod ord">
          <ac:chgData name="Bate, Clio" userId="S::cbate@clarku.edu::ab67285a-b65f-411e-a26c-f36a607d0b1e" providerId="AD" clId="Web-{AA18BC53-F6FD-60E4-9F57-D2F58BB376FC}" dt="2023-12-04T21:51:40.473" v="111"/>
          <ac:spMkLst>
            <pc:docMk/>
            <pc:sldMk cId="2696124403" sldId="2292"/>
            <ac:spMk id="4" creationId="{F70E2289-10CF-04DE-F19C-49B59593A137}"/>
          </ac:spMkLst>
        </pc:spChg>
        <pc:picChg chg="mod ord">
          <ac:chgData name="Bate, Clio" userId="S::cbate@clarku.edu::ab67285a-b65f-411e-a26c-f36a607d0b1e" providerId="AD" clId="Web-{AA18BC53-F6FD-60E4-9F57-D2F58BB376FC}" dt="2023-12-04T21:51:40.473" v="111"/>
          <ac:picMkLst>
            <pc:docMk/>
            <pc:sldMk cId="2696124403" sldId="2292"/>
            <ac:picMk id="10" creationId="{37FED5C5-0D13-8580-20A7-91B685488209}"/>
          </ac:picMkLst>
        </pc:picChg>
      </pc:sldChg>
      <pc:sldChg chg="modSp mod modClrScheme chgLayout">
        <pc:chgData name="Bate, Clio" userId="S::cbate@clarku.edu::ab67285a-b65f-411e-a26c-f36a607d0b1e" providerId="AD" clId="Web-{AA18BC53-F6FD-60E4-9F57-D2F58BB376FC}" dt="2023-12-04T21:52:36.962" v="117"/>
        <pc:sldMkLst>
          <pc:docMk/>
          <pc:sldMk cId="3838763646" sldId="2293"/>
        </pc:sldMkLst>
        <pc:spChg chg="mod ord">
          <ac:chgData name="Bate, Clio" userId="S::cbate@clarku.edu::ab67285a-b65f-411e-a26c-f36a607d0b1e" providerId="AD" clId="Web-{AA18BC53-F6FD-60E4-9F57-D2F58BB376FC}" dt="2023-12-04T21:51:40.473" v="111"/>
          <ac:spMkLst>
            <pc:docMk/>
            <pc:sldMk cId="3838763646" sldId="2293"/>
            <ac:spMk id="2" creationId="{84C64893-4EC2-26C3-EC69-08B3A6AE6FCC}"/>
          </ac:spMkLst>
        </pc:spChg>
        <pc:spChg chg="mod ord">
          <ac:chgData name="Bate, Clio" userId="S::cbate@clarku.edu::ab67285a-b65f-411e-a26c-f36a607d0b1e" providerId="AD" clId="Web-{AA18BC53-F6FD-60E4-9F57-D2F58BB376FC}" dt="2023-12-04T21:51:40.473" v="111"/>
          <ac:spMkLst>
            <pc:docMk/>
            <pc:sldMk cId="3838763646" sldId="2293"/>
            <ac:spMk id="4" creationId="{4C380188-1E1C-808E-59C4-0C3F76A911E9}"/>
          </ac:spMkLst>
        </pc:spChg>
      </pc:sldChg>
      <pc:sldChg chg="modSp mod modClrScheme chgLayout">
        <pc:chgData name="Bate, Clio" userId="S::cbate@clarku.edu::ab67285a-b65f-411e-a26c-f36a607d0b1e" providerId="AD" clId="Web-{AA18BC53-F6FD-60E4-9F57-D2F58BB376FC}" dt="2023-12-04T21:52:36.962" v="117"/>
        <pc:sldMkLst>
          <pc:docMk/>
          <pc:sldMk cId="2502903566" sldId="2294"/>
        </pc:sldMkLst>
        <pc:spChg chg="mod ord">
          <ac:chgData name="Bate, Clio" userId="S::cbate@clarku.edu::ab67285a-b65f-411e-a26c-f36a607d0b1e" providerId="AD" clId="Web-{AA18BC53-F6FD-60E4-9F57-D2F58BB376FC}" dt="2023-12-04T21:51:40.473" v="111"/>
          <ac:spMkLst>
            <pc:docMk/>
            <pc:sldMk cId="2502903566" sldId="2294"/>
            <ac:spMk id="2" creationId="{52580309-D80C-F7F1-55DF-4729BFC7D1FB}"/>
          </ac:spMkLst>
        </pc:spChg>
        <pc:spChg chg="mod ord">
          <ac:chgData name="Bate, Clio" userId="S::cbate@clarku.edu::ab67285a-b65f-411e-a26c-f36a607d0b1e" providerId="AD" clId="Web-{AA18BC53-F6FD-60E4-9F57-D2F58BB376FC}" dt="2023-12-04T21:51:40.473" v="111"/>
          <ac:spMkLst>
            <pc:docMk/>
            <pc:sldMk cId="2502903566" sldId="2294"/>
            <ac:spMk id="4" creationId="{F70E2289-10CF-04DE-F19C-49B59593A137}"/>
          </ac:spMkLst>
        </pc:spChg>
      </pc:sldChg>
      <pc:sldChg chg="modSp mod modClrScheme chgLayout">
        <pc:chgData name="Bate, Clio" userId="S::cbate@clarku.edu::ab67285a-b65f-411e-a26c-f36a607d0b1e" providerId="AD" clId="Web-{AA18BC53-F6FD-60E4-9F57-D2F58BB376FC}" dt="2023-12-04T21:52:36.962" v="117"/>
        <pc:sldMkLst>
          <pc:docMk/>
          <pc:sldMk cId="3100509496" sldId="2296"/>
        </pc:sldMkLst>
        <pc:spChg chg="mod ord">
          <ac:chgData name="Bate, Clio" userId="S::cbate@clarku.edu::ab67285a-b65f-411e-a26c-f36a607d0b1e" providerId="AD" clId="Web-{AA18BC53-F6FD-60E4-9F57-D2F58BB376FC}" dt="2023-12-04T21:51:40.473" v="111"/>
          <ac:spMkLst>
            <pc:docMk/>
            <pc:sldMk cId="3100509496" sldId="2296"/>
            <ac:spMk id="2" creationId="{AFA2DECF-2539-63DF-AE68-7FC13A72A442}"/>
          </ac:spMkLst>
        </pc:spChg>
        <pc:spChg chg="mod ord">
          <ac:chgData name="Bate, Clio" userId="S::cbate@clarku.edu::ab67285a-b65f-411e-a26c-f36a607d0b1e" providerId="AD" clId="Web-{AA18BC53-F6FD-60E4-9F57-D2F58BB376FC}" dt="2023-12-04T21:51:40.473" v="111"/>
          <ac:spMkLst>
            <pc:docMk/>
            <pc:sldMk cId="3100509496" sldId="2296"/>
            <ac:spMk id="4" creationId="{B0252AB7-FA8A-6867-97F3-3E928951069E}"/>
          </ac:spMkLst>
        </pc:spChg>
        <pc:picChg chg="mod ord">
          <ac:chgData name="Bate, Clio" userId="S::cbate@clarku.edu::ab67285a-b65f-411e-a26c-f36a607d0b1e" providerId="AD" clId="Web-{AA18BC53-F6FD-60E4-9F57-D2F58BB376FC}" dt="2023-12-04T21:51:40.473" v="111"/>
          <ac:picMkLst>
            <pc:docMk/>
            <pc:sldMk cId="3100509496" sldId="2296"/>
            <ac:picMk id="5" creationId="{608C04B4-C88A-48C8-BA5C-060767E08E62}"/>
          </ac:picMkLst>
        </pc:picChg>
      </pc:sldChg>
      <pc:sldChg chg="modSp mod modClrScheme chgLayout">
        <pc:chgData name="Bate, Clio" userId="S::cbate@clarku.edu::ab67285a-b65f-411e-a26c-f36a607d0b1e" providerId="AD" clId="Web-{AA18BC53-F6FD-60E4-9F57-D2F58BB376FC}" dt="2023-12-04T21:52:36.962" v="117"/>
        <pc:sldMkLst>
          <pc:docMk/>
          <pc:sldMk cId="3407090521" sldId="2297"/>
        </pc:sldMkLst>
        <pc:spChg chg="mod ord">
          <ac:chgData name="Bate, Clio" userId="S::cbate@clarku.edu::ab67285a-b65f-411e-a26c-f36a607d0b1e" providerId="AD" clId="Web-{AA18BC53-F6FD-60E4-9F57-D2F58BB376FC}" dt="2023-12-04T21:51:40.473" v="111"/>
          <ac:spMkLst>
            <pc:docMk/>
            <pc:sldMk cId="3407090521" sldId="2297"/>
            <ac:spMk id="2" creationId="{F7FC5631-2D39-C782-BC65-A1ACCBDCBDCA}"/>
          </ac:spMkLst>
        </pc:spChg>
        <pc:spChg chg="mod ord">
          <ac:chgData name="Bate, Clio" userId="S::cbate@clarku.edu::ab67285a-b65f-411e-a26c-f36a607d0b1e" providerId="AD" clId="Web-{AA18BC53-F6FD-60E4-9F57-D2F58BB376FC}" dt="2023-12-04T21:51:40.473" v="111"/>
          <ac:spMkLst>
            <pc:docMk/>
            <pc:sldMk cId="3407090521" sldId="2297"/>
            <ac:spMk id="4" creationId="{26F392AA-24AB-A8BA-B98B-B64C4F9442BB}"/>
          </ac:spMkLst>
        </pc:spChg>
        <pc:picChg chg="mod ord">
          <ac:chgData name="Bate, Clio" userId="S::cbate@clarku.edu::ab67285a-b65f-411e-a26c-f36a607d0b1e" providerId="AD" clId="Web-{AA18BC53-F6FD-60E4-9F57-D2F58BB376FC}" dt="2023-12-04T21:51:40.473" v="111"/>
          <ac:picMkLst>
            <pc:docMk/>
            <pc:sldMk cId="3407090521" sldId="2297"/>
            <ac:picMk id="5" creationId="{C0730465-A1E1-8731-B8B3-6A5C90333705}"/>
          </ac:picMkLst>
        </pc:picChg>
      </pc:sldChg>
      <pc:sldChg chg="modSp mod modClrScheme chgLayout">
        <pc:chgData name="Bate, Clio" userId="S::cbate@clarku.edu::ab67285a-b65f-411e-a26c-f36a607d0b1e" providerId="AD" clId="Web-{AA18BC53-F6FD-60E4-9F57-D2F58BB376FC}" dt="2023-12-04T21:52:36.962" v="117"/>
        <pc:sldMkLst>
          <pc:docMk/>
          <pc:sldMk cId="233545062" sldId="2298"/>
        </pc:sldMkLst>
        <pc:spChg chg="mod ord">
          <ac:chgData name="Bate, Clio" userId="S::cbate@clarku.edu::ab67285a-b65f-411e-a26c-f36a607d0b1e" providerId="AD" clId="Web-{AA18BC53-F6FD-60E4-9F57-D2F58BB376FC}" dt="2023-12-04T21:51:40.473" v="111"/>
          <ac:spMkLst>
            <pc:docMk/>
            <pc:sldMk cId="233545062" sldId="2298"/>
            <ac:spMk id="2" creationId="{F7FC5631-2D39-C782-BC65-A1ACCBDCBDCA}"/>
          </ac:spMkLst>
        </pc:spChg>
        <pc:spChg chg="mod ord">
          <ac:chgData name="Bate, Clio" userId="S::cbate@clarku.edu::ab67285a-b65f-411e-a26c-f36a607d0b1e" providerId="AD" clId="Web-{AA18BC53-F6FD-60E4-9F57-D2F58BB376FC}" dt="2023-12-04T21:51:40.473" v="111"/>
          <ac:spMkLst>
            <pc:docMk/>
            <pc:sldMk cId="233545062" sldId="2298"/>
            <ac:spMk id="4" creationId="{26F392AA-24AB-A8BA-B98B-B64C4F9442BB}"/>
          </ac:spMkLst>
        </pc:spChg>
      </pc:sldChg>
      <pc:sldChg chg="modSp mod modClrScheme chgLayout">
        <pc:chgData name="Bate, Clio" userId="S::cbate@clarku.edu::ab67285a-b65f-411e-a26c-f36a607d0b1e" providerId="AD" clId="Web-{AA18BC53-F6FD-60E4-9F57-D2F58BB376FC}" dt="2023-12-04T21:52:36.962" v="117"/>
        <pc:sldMkLst>
          <pc:docMk/>
          <pc:sldMk cId="3830222349" sldId="2299"/>
        </pc:sldMkLst>
        <pc:spChg chg="mod ord">
          <ac:chgData name="Bate, Clio" userId="S::cbate@clarku.edu::ab67285a-b65f-411e-a26c-f36a607d0b1e" providerId="AD" clId="Web-{AA18BC53-F6FD-60E4-9F57-D2F58BB376FC}" dt="2023-12-04T21:51:40.473" v="111"/>
          <ac:spMkLst>
            <pc:docMk/>
            <pc:sldMk cId="3830222349" sldId="2299"/>
            <ac:spMk id="2" creationId="{AFA2DECF-2539-63DF-AE68-7FC13A72A442}"/>
          </ac:spMkLst>
        </pc:spChg>
        <pc:spChg chg="mod ord">
          <ac:chgData name="Bate, Clio" userId="S::cbate@clarku.edu::ab67285a-b65f-411e-a26c-f36a607d0b1e" providerId="AD" clId="Web-{AA18BC53-F6FD-60E4-9F57-D2F58BB376FC}" dt="2023-12-04T21:51:40.473" v="111"/>
          <ac:spMkLst>
            <pc:docMk/>
            <pc:sldMk cId="3830222349" sldId="2299"/>
            <ac:spMk id="4" creationId="{B0252AB7-FA8A-6867-97F3-3E928951069E}"/>
          </ac:spMkLst>
        </pc:spChg>
      </pc:sldChg>
      <pc:sldChg chg="addSp delSp modSp new mod modClrScheme chgLayout">
        <pc:chgData name="Bate, Clio" userId="S::cbate@clarku.edu::ab67285a-b65f-411e-a26c-f36a607d0b1e" providerId="AD" clId="Web-{AA18BC53-F6FD-60E4-9F57-D2F58BB376FC}" dt="2023-12-04T22:51:05.847" v="210" actId="20577"/>
        <pc:sldMkLst>
          <pc:docMk/>
          <pc:sldMk cId="3899351970" sldId="2300"/>
        </pc:sldMkLst>
        <pc:spChg chg="del">
          <ac:chgData name="Bate, Clio" userId="S::cbate@clarku.edu::ab67285a-b65f-411e-a26c-f36a607d0b1e" providerId="AD" clId="Web-{AA18BC53-F6FD-60E4-9F57-D2F58BB376FC}" dt="2023-12-04T21:43:19.126" v="37"/>
          <ac:spMkLst>
            <pc:docMk/>
            <pc:sldMk cId="3899351970" sldId="2300"/>
            <ac:spMk id="2" creationId="{F24B6D90-507C-6A7D-BD82-A53F15477A1A}"/>
          </ac:spMkLst>
        </pc:spChg>
        <pc:spChg chg="del mod ord">
          <ac:chgData name="Bate, Clio" userId="S::cbate@clarku.edu::ab67285a-b65f-411e-a26c-f36a607d0b1e" providerId="AD" clId="Web-{AA18BC53-F6FD-60E4-9F57-D2F58BB376FC}" dt="2023-12-04T22:01:04.512" v="129"/>
          <ac:spMkLst>
            <pc:docMk/>
            <pc:sldMk cId="3899351970" sldId="2300"/>
            <ac:spMk id="3" creationId="{82445086-9FCA-1D3F-487F-0772CCA4A9FC}"/>
          </ac:spMkLst>
        </pc:spChg>
        <pc:spChg chg="mod ord">
          <ac:chgData name="Bate, Clio" userId="S::cbate@clarku.edu::ab67285a-b65f-411e-a26c-f36a607d0b1e" providerId="AD" clId="Web-{AA18BC53-F6FD-60E4-9F57-D2F58BB376FC}" dt="2023-12-04T21:51:40.473" v="111"/>
          <ac:spMkLst>
            <pc:docMk/>
            <pc:sldMk cId="3899351970" sldId="2300"/>
            <ac:spMk id="4" creationId="{AACE3ACB-2BC0-AE62-4E5D-9AD05EF924D8}"/>
          </ac:spMkLst>
        </pc:spChg>
        <pc:spChg chg="add mod">
          <ac:chgData name="Bate, Clio" userId="S::cbate@clarku.edu::ab67285a-b65f-411e-a26c-f36a607d0b1e" providerId="AD" clId="Web-{AA18BC53-F6FD-60E4-9F57-D2F58BB376FC}" dt="2023-12-04T22:51:05.847" v="210" actId="20577"/>
          <ac:spMkLst>
            <pc:docMk/>
            <pc:sldMk cId="3899351970" sldId="2300"/>
            <ac:spMk id="5" creationId="{B6CEF158-2335-F48B-7F63-65B5D26B4A45}"/>
          </ac:spMkLst>
        </pc:spChg>
        <pc:spChg chg="add del mod">
          <ac:chgData name="Bate, Clio" userId="S::cbate@clarku.edu::ab67285a-b65f-411e-a26c-f36a607d0b1e" providerId="AD" clId="Web-{AA18BC53-F6FD-60E4-9F57-D2F58BB376FC}" dt="2023-12-04T21:53:19.621" v="119"/>
          <ac:spMkLst>
            <pc:docMk/>
            <pc:sldMk cId="3899351970" sldId="2300"/>
            <ac:spMk id="6" creationId="{5B201556-8658-4597-4078-75CDF5D1515F}"/>
          </ac:spMkLst>
        </pc:spChg>
        <pc:spChg chg="add del mod">
          <ac:chgData name="Bate, Clio" userId="S::cbate@clarku.edu::ab67285a-b65f-411e-a26c-f36a607d0b1e" providerId="AD" clId="Web-{AA18BC53-F6FD-60E4-9F57-D2F58BB376FC}" dt="2023-12-04T22:51:03.144" v="203"/>
          <ac:spMkLst>
            <pc:docMk/>
            <pc:sldMk cId="3899351970" sldId="2300"/>
            <ac:spMk id="7" creationId="{0C7FC0B3-5819-FF4E-76B2-1EB5398651C3}"/>
          </ac:spMkLst>
        </pc:spChg>
        <pc:picChg chg="add mod">
          <ac:chgData name="Bate, Clio" userId="S::cbate@clarku.edu::ab67285a-b65f-411e-a26c-f36a607d0b1e" providerId="AD" clId="Web-{AA18BC53-F6FD-60E4-9F57-D2F58BB376FC}" dt="2023-12-04T22:50:50.252" v="199" actId="1076"/>
          <ac:picMkLst>
            <pc:docMk/>
            <pc:sldMk cId="3899351970" sldId="2300"/>
            <ac:picMk id="8" creationId="{0DDD8490-75C6-7CCC-1236-9E3B4DA24958}"/>
          </ac:picMkLst>
        </pc:picChg>
        <pc:picChg chg="add mod">
          <ac:chgData name="Bate, Clio" userId="S::cbate@clarku.edu::ab67285a-b65f-411e-a26c-f36a607d0b1e" providerId="AD" clId="Web-{AA18BC53-F6FD-60E4-9F57-D2F58BB376FC}" dt="2023-12-04T22:50:53.159" v="201" actId="1076"/>
          <ac:picMkLst>
            <pc:docMk/>
            <pc:sldMk cId="3899351970" sldId="2300"/>
            <ac:picMk id="9" creationId="{EC17C52F-88C4-49D1-5D09-A18DC07374D9}"/>
          </ac:picMkLst>
        </pc:picChg>
        <pc:picChg chg="add mod">
          <ac:chgData name="Bate, Clio" userId="S::cbate@clarku.edu::ab67285a-b65f-411e-a26c-f36a607d0b1e" providerId="AD" clId="Web-{AA18BC53-F6FD-60E4-9F57-D2F58BB376FC}" dt="2023-12-04T22:50:50.299" v="200" actId="1076"/>
          <ac:picMkLst>
            <pc:docMk/>
            <pc:sldMk cId="3899351970" sldId="2300"/>
            <ac:picMk id="10" creationId="{5B4F520B-674E-DA9C-E061-61BEB487D052}"/>
          </ac:picMkLst>
        </pc:picChg>
      </pc:sldChg>
      <pc:sldChg chg="addSp delSp modSp add del replId">
        <pc:chgData name="Bate, Clio" userId="S::cbate@clarku.edu::ab67285a-b65f-411e-a26c-f36a607d0b1e" providerId="AD" clId="Web-{AA18BC53-F6FD-60E4-9F57-D2F58BB376FC}" dt="2023-12-04T22:50:56.456" v="202"/>
        <pc:sldMkLst>
          <pc:docMk/>
          <pc:sldMk cId="3380940952" sldId="2301"/>
        </pc:sldMkLst>
        <pc:spChg chg="mod">
          <ac:chgData name="Bate, Clio" userId="S::cbate@clarku.edu::ab67285a-b65f-411e-a26c-f36a607d0b1e" providerId="AD" clId="Web-{AA18BC53-F6FD-60E4-9F57-D2F58BB376FC}" dt="2023-12-04T22:17:27.160" v="151" actId="20577"/>
          <ac:spMkLst>
            <pc:docMk/>
            <pc:sldMk cId="3380940952" sldId="2301"/>
            <ac:spMk id="5" creationId="{B6CEF158-2335-F48B-7F63-65B5D26B4A45}"/>
          </ac:spMkLst>
        </pc:spChg>
        <pc:picChg chg="add mod">
          <ac:chgData name="Bate, Clio" userId="S::cbate@clarku.edu::ab67285a-b65f-411e-a26c-f36a607d0b1e" providerId="AD" clId="Web-{AA18BC53-F6FD-60E4-9F57-D2F58BB376FC}" dt="2023-12-04T22:17:35.286" v="156" actId="1076"/>
          <ac:picMkLst>
            <pc:docMk/>
            <pc:sldMk cId="3380940952" sldId="2301"/>
            <ac:picMk id="2" creationId="{C008E220-7B01-4477-8FA7-37D067531D3C}"/>
          </ac:picMkLst>
        </pc:picChg>
        <pc:picChg chg="add del mod">
          <ac:chgData name="Bate, Clio" userId="S::cbate@clarku.edu::ab67285a-b65f-411e-a26c-f36a607d0b1e" providerId="AD" clId="Web-{AA18BC53-F6FD-60E4-9F57-D2F58BB376FC}" dt="2023-12-04T22:17:43.427" v="158"/>
          <ac:picMkLst>
            <pc:docMk/>
            <pc:sldMk cId="3380940952" sldId="2301"/>
            <ac:picMk id="8" creationId="{57B66708-952A-DAFD-ED74-3791E34B7D60}"/>
          </ac:picMkLst>
        </pc:picChg>
        <pc:picChg chg="add del mod">
          <ac:chgData name="Bate, Clio" userId="S::cbate@clarku.edu::ab67285a-b65f-411e-a26c-f36a607d0b1e" providerId="AD" clId="Web-{AA18BC53-F6FD-60E4-9F57-D2F58BB376FC}" dt="2023-12-04T22:50:30.001" v="192"/>
          <ac:picMkLst>
            <pc:docMk/>
            <pc:sldMk cId="3380940952" sldId="2301"/>
            <ac:picMk id="10" creationId="{DBE73E39-06C1-EE4F-9137-B8A93E2690AB}"/>
          </ac:picMkLst>
        </pc:picChg>
      </pc:sldChg>
      <pc:sldChg chg="modSp add del replId">
        <pc:chgData name="Bate, Clio" userId="S::cbate@clarku.edu::ab67285a-b65f-411e-a26c-f36a607d0b1e" providerId="AD" clId="Web-{AA18BC53-F6FD-60E4-9F57-D2F58BB376FC}" dt="2023-12-04T21:45:30.088" v="82"/>
        <pc:sldMkLst>
          <pc:docMk/>
          <pc:sldMk cId="3437045298" sldId="2301"/>
        </pc:sldMkLst>
        <pc:spChg chg="mod">
          <ac:chgData name="Bate, Clio" userId="S::cbate@clarku.edu::ab67285a-b65f-411e-a26c-f36a607d0b1e" providerId="AD" clId="Web-{AA18BC53-F6FD-60E4-9F57-D2F58BB376FC}" dt="2023-12-04T21:44:31.053" v="75" actId="20577"/>
          <ac:spMkLst>
            <pc:docMk/>
            <pc:sldMk cId="3437045298" sldId="2301"/>
            <ac:spMk id="5" creationId="{B6CEF158-2335-F48B-7F63-65B5D26B4A45}"/>
          </ac:spMkLst>
        </pc:spChg>
      </pc:sldChg>
      <pc:sldChg chg="addSp delSp modSp add replId">
        <pc:chgData name="Bate, Clio" userId="S::cbate@clarku.edu::ab67285a-b65f-411e-a26c-f36a607d0b1e" providerId="AD" clId="Web-{AA18BC53-F6FD-60E4-9F57-D2F58BB376FC}" dt="2023-12-04T22:50:20.547" v="191" actId="14100"/>
        <pc:sldMkLst>
          <pc:docMk/>
          <pc:sldMk cId="2045247602" sldId="2302"/>
        </pc:sldMkLst>
        <pc:spChg chg="mod">
          <ac:chgData name="Bate, Clio" userId="S::cbate@clarku.edu::ab67285a-b65f-411e-a26c-f36a607d0b1e" providerId="AD" clId="Web-{AA18BC53-F6FD-60E4-9F57-D2F58BB376FC}" dt="2023-12-04T22:50:04.343" v="182" actId="20577"/>
          <ac:spMkLst>
            <pc:docMk/>
            <pc:sldMk cId="2045247602" sldId="2302"/>
            <ac:spMk id="5" creationId="{B6CEF158-2335-F48B-7F63-65B5D26B4A45}"/>
          </ac:spMkLst>
        </pc:spChg>
        <pc:spChg chg="del mod">
          <ac:chgData name="Bate, Clio" userId="S::cbate@clarku.edu::ab67285a-b65f-411e-a26c-f36a607d0b1e" providerId="AD" clId="Web-{AA18BC53-F6FD-60E4-9F57-D2F58BB376FC}" dt="2023-12-04T22:37:08.742" v="178"/>
          <ac:spMkLst>
            <pc:docMk/>
            <pc:sldMk cId="2045247602" sldId="2302"/>
            <ac:spMk id="6" creationId="{5B201556-8658-4597-4078-75CDF5D1515F}"/>
          </ac:spMkLst>
        </pc:spChg>
        <pc:spChg chg="del">
          <ac:chgData name="Bate, Clio" userId="S::cbate@clarku.edu::ab67285a-b65f-411e-a26c-f36a607d0b1e" providerId="AD" clId="Web-{AA18BC53-F6FD-60E4-9F57-D2F58BB376FC}" dt="2023-12-04T22:37:02.351" v="175"/>
          <ac:spMkLst>
            <pc:docMk/>
            <pc:sldMk cId="2045247602" sldId="2302"/>
            <ac:spMk id="7" creationId="{0C7FC0B3-5819-FF4E-76B2-1EB5398651C3}"/>
          </ac:spMkLst>
        </pc:spChg>
        <pc:picChg chg="del">
          <ac:chgData name="Bate, Clio" userId="S::cbate@clarku.edu::ab67285a-b65f-411e-a26c-f36a607d0b1e" providerId="AD" clId="Web-{AA18BC53-F6FD-60E4-9F57-D2F58BB376FC}" dt="2023-12-04T22:26:31.729" v="164"/>
          <ac:picMkLst>
            <pc:docMk/>
            <pc:sldMk cId="2045247602" sldId="2302"/>
            <ac:picMk id="2" creationId="{C008E220-7B01-4477-8FA7-37D067531D3C}"/>
          </ac:picMkLst>
        </pc:picChg>
        <pc:picChg chg="add mod">
          <ac:chgData name="Bate, Clio" userId="S::cbate@clarku.edu::ab67285a-b65f-411e-a26c-f36a607d0b1e" providerId="AD" clId="Web-{AA18BC53-F6FD-60E4-9F57-D2F58BB376FC}" dt="2023-12-04T22:50:20.547" v="191" actId="14100"/>
          <ac:picMkLst>
            <pc:docMk/>
            <pc:sldMk cId="2045247602" sldId="2302"/>
            <ac:picMk id="8" creationId="{6CE310D2-4A9D-1AC6-4079-A210246448C3}"/>
          </ac:picMkLst>
        </pc:picChg>
        <pc:picChg chg="add mod">
          <ac:chgData name="Bate, Clio" userId="S::cbate@clarku.edu::ab67285a-b65f-411e-a26c-f36a607d0b1e" providerId="AD" clId="Web-{AA18BC53-F6FD-60E4-9F57-D2F58BB376FC}" dt="2023-12-04T22:50:14.047" v="188" actId="1076"/>
          <ac:picMkLst>
            <pc:docMk/>
            <pc:sldMk cId="2045247602" sldId="2302"/>
            <ac:picMk id="9" creationId="{49543BC2-0960-98A5-8868-7CB832D78670}"/>
          </ac:picMkLst>
        </pc:picChg>
        <pc:picChg chg="del">
          <ac:chgData name="Bate, Clio" userId="S::cbate@clarku.edu::ab67285a-b65f-411e-a26c-f36a607d0b1e" providerId="AD" clId="Web-{AA18BC53-F6FD-60E4-9F57-D2F58BB376FC}" dt="2023-12-04T22:36:58.054" v="173"/>
          <ac:picMkLst>
            <pc:docMk/>
            <pc:sldMk cId="2045247602" sldId="2302"/>
            <ac:picMk id="10" creationId="{DBE73E39-06C1-EE4F-9137-B8A93E2690AB}"/>
          </ac:picMkLst>
        </pc:picChg>
        <pc:picChg chg="add mod">
          <ac:chgData name="Bate, Clio" userId="S::cbate@clarku.edu::ab67285a-b65f-411e-a26c-f36a607d0b1e" providerId="AD" clId="Web-{AA18BC53-F6FD-60E4-9F57-D2F58BB376FC}" dt="2023-12-04T22:50:09.843" v="186" actId="1076"/>
          <ac:picMkLst>
            <pc:docMk/>
            <pc:sldMk cId="2045247602" sldId="2302"/>
            <ac:picMk id="11" creationId="{F39902B2-1351-606C-FA46-38820463A87B}"/>
          </ac:picMkLst>
        </pc:picChg>
      </pc:sldChg>
      <pc:sldMasterChg chg="del delSldLayout">
        <pc:chgData name="Bate, Clio" userId="S::cbate@clarku.edu::ab67285a-b65f-411e-a26c-f36a607d0b1e" providerId="AD" clId="Web-{AA18BC53-F6FD-60E4-9F57-D2F58BB376FC}" dt="2023-12-04T21:49:25.276" v="96"/>
        <pc:sldMasterMkLst>
          <pc:docMk/>
          <pc:sldMasterMk cId="2310129424" sldId="2147483648"/>
        </pc:sldMasterMkLst>
        <pc:sldLayoutChg chg="del">
          <pc:chgData name="Bate, Clio" userId="S::cbate@clarku.edu::ab67285a-b65f-411e-a26c-f36a607d0b1e" providerId="AD" clId="Web-{AA18BC53-F6FD-60E4-9F57-D2F58BB376FC}" dt="2023-12-04T21:49:25.276" v="96"/>
          <pc:sldLayoutMkLst>
            <pc:docMk/>
            <pc:sldMasterMk cId="2310129424" sldId="2147483648"/>
            <pc:sldLayoutMk cId="3092786132" sldId="2147483649"/>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414487616" sldId="2147483650"/>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4024702577" sldId="2147483651"/>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343589051" sldId="2147483652"/>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3319683647" sldId="2147483653"/>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1267157112" sldId="2147483654"/>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2933443933" sldId="2147483655"/>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3797814238" sldId="2147483656"/>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2738266708" sldId="2147483657"/>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210230264" sldId="2147483658"/>
          </pc:sldLayoutMkLst>
        </pc:sldLayoutChg>
        <pc:sldLayoutChg chg="del">
          <pc:chgData name="Bate, Clio" userId="S::cbate@clarku.edu::ab67285a-b65f-411e-a26c-f36a607d0b1e" providerId="AD" clId="Web-{AA18BC53-F6FD-60E4-9F57-D2F58BB376FC}" dt="2023-12-04T21:49:25.276" v="96"/>
          <pc:sldLayoutMkLst>
            <pc:docMk/>
            <pc:sldMasterMk cId="2310129424" sldId="2147483648"/>
            <pc:sldLayoutMk cId="3513582758" sldId="2147483659"/>
          </pc:sldLayoutMkLst>
        </pc:sldLayoutChg>
      </pc:sldMasterChg>
      <pc:sldMasterChg chg="add del addSldLayout delSldLayout modSldLayout">
        <pc:chgData name="Bate, Clio" userId="S::cbate@clarku.edu::ab67285a-b65f-411e-a26c-f36a607d0b1e" providerId="AD" clId="Web-{AA18BC53-F6FD-60E4-9F57-D2F58BB376FC}" dt="2023-12-04T21:49:32.996" v="97"/>
        <pc:sldMasterMkLst>
          <pc:docMk/>
          <pc:sldMasterMk cId="3683138546" sldId="2147483660"/>
        </pc:sldMasterMkLst>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2988080059" sldId="2147483661"/>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1538657269" sldId="2147483662"/>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2128479212" sldId="2147483663"/>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1382296113" sldId="2147483664"/>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4289647327" sldId="2147483665"/>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1743952212" sldId="2147483666"/>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1262599366" sldId="2147483667"/>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224477602" sldId="2147483668"/>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1309601992" sldId="2147483669"/>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3681690785" sldId="2147483670"/>
          </pc:sldLayoutMkLst>
        </pc:sldLayoutChg>
        <pc:sldLayoutChg chg="add del mod replId">
          <pc:chgData name="Bate, Clio" userId="S::cbate@clarku.edu::ab67285a-b65f-411e-a26c-f36a607d0b1e" providerId="AD" clId="Web-{AA18BC53-F6FD-60E4-9F57-D2F58BB376FC}" dt="2023-12-04T21:49:32.996" v="97"/>
          <pc:sldLayoutMkLst>
            <pc:docMk/>
            <pc:sldMasterMk cId="3683138546" sldId="2147483660"/>
            <pc:sldLayoutMk cId="2488937066" sldId="2147483671"/>
          </pc:sldLayoutMkLst>
        </pc:sldLayoutChg>
      </pc:sldMasterChg>
      <pc:sldMasterChg chg="add del addSldLayout delSldLayout modSldLayout">
        <pc:chgData name="Bate, Clio" userId="S::cbate@clarku.edu::ab67285a-b65f-411e-a26c-f36a607d0b1e" providerId="AD" clId="Web-{AA18BC53-F6FD-60E4-9F57-D2F58BB376FC}" dt="2023-12-04T21:49:39.715" v="98"/>
        <pc:sldMasterMkLst>
          <pc:docMk/>
          <pc:sldMasterMk cId="4091913688" sldId="2147483672"/>
        </pc:sldMasterMkLst>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075901022" sldId="2147483673"/>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2237458191" sldId="2147483674"/>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317848819" sldId="2147483675"/>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81740988" sldId="2147483676"/>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2682047046" sldId="2147483677"/>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463595546" sldId="2147483678"/>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741674287" sldId="2147483679"/>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102573526" sldId="2147483680"/>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3270520779" sldId="2147483681"/>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2501048116" sldId="2147483682"/>
          </pc:sldLayoutMkLst>
        </pc:sldLayoutChg>
        <pc:sldLayoutChg chg="add del mod replId">
          <pc:chgData name="Bate, Clio" userId="S::cbate@clarku.edu::ab67285a-b65f-411e-a26c-f36a607d0b1e" providerId="AD" clId="Web-{AA18BC53-F6FD-60E4-9F57-D2F58BB376FC}" dt="2023-12-04T21:49:39.715" v="98"/>
          <pc:sldLayoutMkLst>
            <pc:docMk/>
            <pc:sldMasterMk cId="4091913688" sldId="2147483672"/>
            <pc:sldLayoutMk cId="2635973761" sldId="2147483683"/>
          </pc:sldLayoutMkLst>
        </pc:sldLayoutChg>
      </pc:sldMasterChg>
      <pc:sldMasterChg chg="add del addSldLayout delSldLayout modSldLayout">
        <pc:chgData name="Bate, Clio" userId="S::cbate@clarku.edu::ab67285a-b65f-411e-a26c-f36a607d0b1e" providerId="AD" clId="Web-{AA18BC53-F6FD-60E4-9F57-D2F58BB376FC}" dt="2023-12-04T21:50:05.560" v="102"/>
        <pc:sldMasterMkLst>
          <pc:docMk/>
          <pc:sldMasterMk cId="4034678149" sldId="2147483684"/>
        </pc:sldMasterMkLst>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642591314" sldId="2147483685"/>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4052674734" sldId="2147483686"/>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4284406940" sldId="2147483687"/>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97098418" sldId="2147483688"/>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149828933" sldId="2147483689"/>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979560847" sldId="2147483690"/>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3267309793" sldId="2147483691"/>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2846325671" sldId="2147483692"/>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2827522216" sldId="2147483693"/>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3673358202" sldId="2147483694"/>
          </pc:sldLayoutMkLst>
        </pc:sldLayoutChg>
        <pc:sldLayoutChg chg="add del mod replId">
          <pc:chgData name="Bate, Clio" userId="S::cbate@clarku.edu::ab67285a-b65f-411e-a26c-f36a607d0b1e" providerId="AD" clId="Web-{AA18BC53-F6FD-60E4-9F57-D2F58BB376FC}" dt="2023-12-04T21:50:05.560" v="102"/>
          <pc:sldLayoutMkLst>
            <pc:docMk/>
            <pc:sldMasterMk cId="4034678149" sldId="2147483684"/>
            <pc:sldLayoutMk cId="3081706393" sldId="2147483695"/>
          </pc:sldLayoutMkLst>
        </pc:sldLayoutChg>
      </pc:sldMasterChg>
      <pc:sldMasterChg chg="add del addSldLayout delSldLayout modSldLayout">
        <pc:chgData name="Bate, Clio" userId="S::cbate@clarku.edu::ab67285a-b65f-411e-a26c-f36a607d0b1e" providerId="AD" clId="Web-{AA18BC53-F6FD-60E4-9F57-D2F58BB376FC}" dt="2023-12-04T21:50:14.499" v="103"/>
        <pc:sldMasterMkLst>
          <pc:docMk/>
          <pc:sldMasterMk cId="1008827951" sldId="2147483696"/>
        </pc:sldMasterMkLst>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3755554389" sldId="2147483697"/>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904709767" sldId="2147483698"/>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2864983056" sldId="2147483699"/>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3893980070" sldId="2147483700"/>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1307331747" sldId="2147483701"/>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3862387875" sldId="2147483702"/>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737817939" sldId="2147483703"/>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113706303" sldId="2147483704"/>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1474155278" sldId="2147483705"/>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988728593" sldId="2147483706"/>
          </pc:sldLayoutMkLst>
        </pc:sldLayoutChg>
        <pc:sldLayoutChg chg="add del mod replId">
          <pc:chgData name="Bate, Clio" userId="S::cbate@clarku.edu::ab67285a-b65f-411e-a26c-f36a607d0b1e" providerId="AD" clId="Web-{AA18BC53-F6FD-60E4-9F57-D2F58BB376FC}" dt="2023-12-04T21:50:14.499" v="103"/>
          <pc:sldLayoutMkLst>
            <pc:docMk/>
            <pc:sldMasterMk cId="1008827951" sldId="2147483696"/>
            <pc:sldLayoutMk cId="2396033695" sldId="2147483707"/>
          </pc:sldLayoutMkLst>
        </pc:sldLayoutChg>
      </pc:sldMasterChg>
      <pc:sldMasterChg chg="add del addSldLayout delSldLayout modSldLayout">
        <pc:chgData name="Bate, Clio" userId="S::cbate@clarku.edu::ab67285a-b65f-411e-a26c-f36a607d0b1e" providerId="AD" clId="Web-{AA18BC53-F6FD-60E4-9F57-D2F58BB376FC}" dt="2023-12-04T21:50:45.579" v="105"/>
        <pc:sldMasterMkLst>
          <pc:docMk/>
          <pc:sldMasterMk cId="3974759422" sldId="2147483708"/>
        </pc:sldMasterMkLst>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4054788211" sldId="2147483709"/>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2243903298" sldId="2147483710"/>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3813975734" sldId="2147483711"/>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1611218409" sldId="2147483712"/>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401842175" sldId="2147483713"/>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3134124974" sldId="2147483714"/>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4057497589" sldId="2147483715"/>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3186839584" sldId="2147483716"/>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2102611565" sldId="2147483717"/>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219189837" sldId="2147483718"/>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3371402129" sldId="2147483719"/>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943337284" sldId="2147483720"/>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1557304180" sldId="2147483721"/>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2581874990" sldId="2147483722"/>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1525121461" sldId="2147483723"/>
          </pc:sldLayoutMkLst>
        </pc:sldLayoutChg>
        <pc:sldLayoutChg chg="add del mod replId">
          <pc:chgData name="Bate, Clio" userId="S::cbate@clarku.edu::ab67285a-b65f-411e-a26c-f36a607d0b1e" providerId="AD" clId="Web-{AA18BC53-F6FD-60E4-9F57-D2F58BB376FC}" dt="2023-12-04T21:50:45.579" v="105"/>
          <pc:sldLayoutMkLst>
            <pc:docMk/>
            <pc:sldMasterMk cId="3974759422" sldId="2147483708"/>
            <pc:sldLayoutMk cId="1452310356" sldId="2147483724"/>
          </pc:sldLayoutMkLst>
        </pc:sldLayoutChg>
      </pc:sldMasterChg>
      <pc:sldMasterChg chg="add del addSldLayout delSldLayout modSldLayout">
        <pc:chgData name="Bate, Clio" userId="S::cbate@clarku.edu::ab67285a-b65f-411e-a26c-f36a607d0b1e" providerId="AD" clId="Web-{AA18BC53-F6FD-60E4-9F57-D2F58BB376FC}" dt="2023-12-04T21:50:56.017" v="106"/>
        <pc:sldMasterMkLst>
          <pc:docMk/>
          <pc:sldMasterMk cId="310882890" sldId="2147483725"/>
        </pc:sldMasterMkLst>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725674694" sldId="2147483726"/>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4230535953" sldId="2147483727"/>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2534774498" sldId="2147483728"/>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1764438433" sldId="2147483729"/>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4216921009" sldId="2147483730"/>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3792246661" sldId="2147483731"/>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1564948577" sldId="2147483732"/>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933627156" sldId="2147483733"/>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2743644168" sldId="2147483734"/>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729257712" sldId="2147483735"/>
          </pc:sldLayoutMkLst>
        </pc:sldLayoutChg>
        <pc:sldLayoutChg chg="add del mod replId">
          <pc:chgData name="Bate, Clio" userId="S::cbate@clarku.edu::ab67285a-b65f-411e-a26c-f36a607d0b1e" providerId="AD" clId="Web-{AA18BC53-F6FD-60E4-9F57-D2F58BB376FC}" dt="2023-12-04T21:50:56.017" v="106"/>
          <pc:sldLayoutMkLst>
            <pc:docMk/>
            <pc:sldMasterMk cId="310882890" sldId="2147483725"/>
            <pc:sldLayoutMk cId="1905233162" sldId="2147483736"/>
          </pc:sldLayoutMkLst>
        </pc:sldLayoutChg>
      </pc:sldMasterChg>
      <pc:sldMasterChg chg="add del addSldLayout delSldLayout modSldLayout">
        <pc:chgData name="Bate, Clio" userId="S::cbate@clarku.edu::ab67285a-b65f-411e-a26c-f36a607d0b1e" providerId="AD" clId="Web-{AA18BC53-F6FD-60E4-9F57-D2F58BB376FC}" dt="2023-12-04T21:51:01.471" v="107"/>
        <pc:sldMasterMkLst>
          <pc:docMk/>
          <pc:sldMasterMk cId="4104110670" sldId="2147483737"/>
        </pc:sldMasterMkLst>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1137994627" sldId="2147483738"/>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1173759679" sldId="2147483739"/>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2716214164" sldId="2147483740"/>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3933087335" sldId="2147483741"/>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3675733532" sldId="2147483742"/>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2735264091" sldId="2147483743"/>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1779377606" sldId="2147483744"/>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1681248015" sldId="2147483745"/>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22569215" sldId="2147483746"/>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2700610765" sldId="2147483747"/>
          </pc:sldLayoutMkLst>
        </pc:sldLayoutChg>
        <pc:sldLayoutChg chg="add del mod replId">
          <pc:chgData name="Bate, Clio" userId="S::cbate@clarku.edu::ab67285a-b65f-411e-a26c-f36a607d0b1e" providerId="AD" clId="Web-{AA18BC53-F6FD-60E4-9F57-D2F58BB376FC}" dt="2023-12-04T21:51:01.471" v="107"/>
          <pc:sldLayoutMkLst>
            <pc:docMk/>
            <pc:sldMasterMk cId="4104110670" sldId="2147483737"/>
            <pc:sldLayoutMk cId="994523905" sldId="2147483748"/>
          </pc:sldLayoutMkLst>
        </pc:sldLayoutChg>
      </pc:sldMasterChg>
      <pc:sldMasterChg chg="add del addSldLayout delSldLayout modSldLayout">
        <pc:chgData name="Bate, Clio" userId="S::cbate@clarku.edu::ab67285a-b65f-411e-a26c-f36a607d0b1e" providerId="AD" clId="Web-{AA18BC53-F6FD-60E4-9F57-D2F58BB376FC}" dt="2023-12-04T21:51:37.489" v="110"/>
        <pc:sldMasterMkLst>
          <pc:docMk/>
          <pc:sldMasterMk cId="885048193" sldId="2147483749"/>
        </pc:sldMasterMkLst>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1025758093" sldId="2147483750"/>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3960568401" sldId="2147483751"/>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3821496909" sldId="2147483752"/>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1142013266" sldId="2147483753"/>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4044957820" sldId="2147483754"/>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1373627633" sldId="2147483755"/>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1576020799" sldId="2147483756"/>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3690332330" sldId="2147483757"/>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531099250" sldId="2147483758"/>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3221551205" sldId="2147483759"/>
          </pc:sldLayoutMkLst>
        </pc:sldLayoutChg>
        <pc:sldLayoutChg chg="add del mod replId">
          <pc:chgData name="Bate, Clio" userId="S::cbate@clarku.edu::ab67285a-b65f-411e-a26c-f36a607d0b1e" providerId="AD" clId="Web-{AA18BC53-F6FD-60E4-9F57-D2F58BB376FC}" dt="2023-12-04T21:51:37.489" v="110"/>
          <pc:sldLayoutMkLst>
            <pc:docMk/>
            <pc:sldMasterMk cId="885048193" sldId="2147483749"/>
            <pc:sldLayoutMk cId="3455342393" sldId="2147483760"/>
          </pc:sldLayoutMkLst>
        </pc:sldLayoutChg>
      </pc:sldMasterChg>
      <pc:sldMasterChg chg="add del addSldLayout delSldLayout modSldLayout">
        <pc:chgData name="Bate, Clio" userId="S::cbate@clarku.edu::ab67285a-b65f-411e-a26c-f36a607d0b1e" providerId="AD" clId="Web-{AA18BC53-F6FD-60E4-9F57-D2F58BB376FC}" dt="2023-12-04T21:51:40.473" v="111"/>
        <pc:sldMasterMkLst>
          <pc:docMk/>
          <pc:sldMasterMk cId="3030799097" sldId="2147483761"/>
        </pc:sldMasterMkLst>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2381892274" sldId="2147483762"/>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4015678353" sldId="2147483763"/>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3729466069" sldId="2147483764"/>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134309720" sldId="2147483765"/>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505023930" sldId="2147483766"/>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3941741453" sldId="2147483767"/>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1611231130" sldId="2147483768"/>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3617936626" sldId="2147483769"/>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1396463060" sldId="2147483770"/>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416246160" sldId="2147483771"/>
          </pc:sldLayoutMkLst>
        </pc:sldLayoutChg>
        <pc:sldLayoutChg chg="add del mod replId">
          <pc:chgData name="Bate, Clio" userId="S::cbate@clarku.edu::ab67285a-b65f-411e-a26c-f36a607d0b1e" providerId="AD" clId="Web-{AA18BC53-F6FD-60E4-9F57-D2F58BB376FC}" dt="2023-12-04T21:51:40.473" v="111"/>
          <pc:sldLayoutMkLst>
            <pc:docMk/>
            <pc:sldMasterMk cId="3030799097" sldId="2147483761"/>
            <pc:sldLayoutMk cId="3482647097" sldId="2147483772"/>
          </pc:sldLayoutMkLst>
        </pc:sldLayoutChg>
      </pc:sldMasterChg>
      <pc:sldMasterChg chg="add mod setBg addSldLayout modSldLayout">
        <pc:chgData name="Bate, Clio" userId="S::cbate@clarku.edu::ab67285a-b65f-411e-a26c-f36a607d0b1e" providerId="AD" clId="Web-{AA18BC53-F6FD-60E4-9F57-D2F58BB376FC}" dt="2023-12-04T21:52:36.962" v="117"/>
        <pc:sldMasterMkLst>
          <pc:docMk/>
          <pc:sldMasterMk cId="4239254154" sldId="2147483773"/>
        </pc:sldMasterMkLst>
        <pc:sldLayoutChg chg="add mod replId">
          <pc:chgData name="Bate, Clio" userId="S::cbate@clarku.edu::ab67285a-b65f-411e-a26c-f36a607d0b1e" providerId="AD" clId="Web-{AA18BC53-F6FD-60E4-9F57-D2F58BB376FC}" dt="2023-12-04T21:52:36.962" v="117"/>
          <pc:sldLayoutMkLst>
            <pc:docMk/>
            <pc:sldMasterMk cId="4239254154" sldId="2147483773"/>
            <pc:sldLayoutMk cId="3253573371" sldId="2147483774"/>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161714953" sldId="2147483775"/>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59975673" sldId="2147483776"/>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3056076776" sldId="2147483777"/>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787320673" sldId="2147483778"/>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2545585860" sldId="2147483779"/>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104385957" sldId="2147483780"/>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3113790390" sldId="2147483781"/>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2851470249" sldId="2147483782"/>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2148318617" sldId="2147483783"/>
          </pc:sldLayoutMkLst>
        </pc:sldLayoutChg>
        <pc:sldLayoutChg chg="add mod replId">
          <pc:chgData name="Bate, Clio" userId="S::cbate@clarku.edu::ab67285a-b65f-411e-a26c-f36a607d0b1e" providerId="AD" clId="Web-{AA18BC53-F6FD-60E4-9F57-D2F58BB376FC}" dt="2023-12-04T21:52:36.962" v="117"/>
          <pc:sldLayoutMkLst>
            <pc:docMk/>
            <pc:sldMasterMk cId="4239254154" sldId="2147483773"/>
            <pc:sldLayoutMk cId="4194176563" sldId="2147483784"/>
          </pc:sldLayoutMkLst>
        </pc:sldLayoutChg>
      </pc:sldMasterChg>
    </pc:docChg>
  </pc:docChgLst>
  <pc:docChgLst>
    <pc:chgData name="Akansobe, Adeline" userId="S::aakansobe@clarku.edu::8b2dea03-b2fe-4e47-90c3-1e71781192db" providerId="AD" clId="Web-{95C95547-E190-2307-378A-E91A8AEA2B43}"/>
    <pc:docChg chg="modSld">
      <pc:chgData name="Akansobe, Adeline" userId="S::aakansobe@clarku.edu::8b2dea03-b2fe-4e47-90c3-1e71781192db" providerId="AD" clId="Web-{95C95547-E190-2307-378A-E91A8AEA2B43}" dt="2023-12-18T16:47:45.134" v="3" actId="1076"/>
      <pc:docMkLst>
        <pc:docMk/>
      </pc:docMkLst>
      <pc:sldChg chg="modSp">
        <pc:chgData name="Akansobe, Adeline" userId="S::aakansobe@clarku.edu::8b2dea03-b2fe-4e47-90c3-1e71781192db" providerId="AD" clId="Web-{95C95547-E190-2307-378A-E91A8AEA2B43}" dt="2023-12-18T16:47:45.134" v="3" actId="1076"/>
        <pc:sldMkLst>
          <pc:docMk/>
          <pc:sldMk cId="1544568309" sldId="2311"/>
        </pc:sldMkLst>
        <pc:picChg chg="mod">
          <ac:chgData name="Akansobe, Adeline" userId="S::aakansobe@clarku.edu::8b2dea03-b2fe-4e47-90c3-1e71781192db" providerId="AD" clId="Web-{95C95547-E190-2307-378A-E91A8AEA2B43}" dt="2023-12-18T16:47:45.134" v="3" actId="1076"/>
          <ac:picMkLst>
            <pc:docMk/>
            <pc:sldMk cId="1544568309" sldId="2311"/>
            <ac:picMk id="4" creationId="{5421A65F-C301-76C7-2BFA-1F4E5301EE15}"/>
          </ac:picMkLst>
        </pc:picChg>
      </pc:sldChg>
    </pc:docChg>
  </pc:docChgLst>
  <pc:docChgLst>
    <pc:chgData name="Bharadwaj, Esha" userId="S::ebharadwaj@clarku.edu::ef01bdeb-36b1-44a4-9ad5-66466b623a30" providerId="AD" clId="Web-{700930A8-D942-1CED-B434-7624B441B674}"/>
    <pc:docChg chg="modSld">
      <pc:chgData name="Bharadwaj, Esha" userId="S::ebharadwaj@clarku.edu::ef01bdeb-36b1-44a4-9ad5-66466b623a30" providerId="AD" clId="Web-{700930A8-D942-1CED-B434-7624B441B674}" dt="2023-12-13T00:00:44.608" v="10" actId="20577"/>
      <pc:docMkLst>
        <pc:docMk/>
      </pc:docMkLst>
      <pc:sldChg chg="modSp">
        <pc:chgData name="Bharadwaj, Esha" userId="S::ebharadwaj@clarku.edu::ef01bdeb-36b1-44a4-9ad5-66466b623a30" providerId="AD" clId="Web-{700930A8-D942-1CED-B434-7624B441B674}" dt="2023-12-13T00:00:35.123" v="6" actId="20577"/>
        <pc:sldMkLst>
          <pc:docMk/>
          <pc:sldMk cId="3599439316" sldId="2338"/>
        </pc:sldMkLst>
        <pc:spChg chg="mod">
          <ac:chgData name="Bharadwaj, Esha" userId="S::ebharadwaj@clarku.edu::ef01bdeb-36b1-44a4-9ad5-66466b623a30" providerId="AD" clId="Web-{700930A8-D942-1CED-B434-7624B441B674}" dt="2023-12-13T00:00:20.450" v="1" actId="20577"/>
          <ac:spMkLst>
            <pc:docMk/>
            <pc:sldMk cId="3599439316" sldId="2338"/>
            <ac:spMk id="2" creationId="{65CC2921-40A0-C707-8EB7-CFB2747541B6}"/>
          </ac:spMkLst>
        </pc:spChg>
        <pc:spChg chg="mod">
          <ac:chgData name="Bharadwaj, Esha" userId="S::ebharadwaj@clarku.edu::ef01bdeb-36b1-44a4-9ad5-66466b623a30" providerId="AD" clId="Web-{700930A8-D942-1CED-B434-7624B441B674}" dt="2023-12-13T00:00:35.123" v="6" actId="20577"/>
          <ac:spMkLst>
            <pc:docMk/>
            <pc:sldMk cId="3599439316" sldId="2338"/>
            <ac:spMk id="5" creationId="{66E787AC-0053-0145-E9E3-D64DD59B3CDF}"/>
          </ac:spMkLst>
        </pc:spChg>
      </pc:sldChg>
      <pc:sldChg chg="modSp">
        <pc:chgData name="Bharadwaj, Esha" userId="S::ebharadwaj@clarku.edu::ef01bdeb-36b1-44a4-9ad5-66466b623a30" providerId="AD" clId="Web-{700930A8-D942-1CED-B434-7624B441B674}" dt="2023-12-13T00:00:44.608" v="10" actId="20577"/>
        <pc:sldMkLst>
          <pc:docMk/>
          <pc:sldMk cId="417314127" sldId="2340"/>
        </pc:sldMkLst>
        <pc:spChg chg="mod">
          <ac:chgData name="Bharadwaj, Esha" userId="S::ebharadwaj@clarku.edu::ef01bdeb-36b1-44a4-9ad5-66466b623a30" providerId="AD" clId="Web-{700930A8-D942-1CED-B434-7624B441B674}" dt="2023-12-13T00:00:44.608" v="10" actId="20577"/>
          <ac:spMkLst>
            <pc:docMk/>
            <pc:sldMk cId="417314127" sldId="2340"/>
            <ac:spMk id="2" creationId="{5549D8F8-FEE4-8E89-6B6B-45271E407B3A}"/>
          </ac:spMkLst>
        </pc:spChg>
      </pc:sldChg>
    </pc:docChg>
  </pc:docChgLst>
  <pc:docChgLst>
    <pc:chgData name="Bharadwaj, Esha" userId="S::ebharadwaj@clarku.edu::ef01bdeb-36b1-44a4-9ad5-66466b623a30" providerId="AD" clId="Web-{6A1EEBFF-4086-59B6-C3E6-D87747853A98}"/>
    <pc:docChg chg="addSld modSld">
      <pc:chgData name="Bharadwaj, Esha" userId="S::ebharadwaj@clarku.edu::ef01bdeb-36b1-44a4-9ad5-66466b623a30" providerId="AD" clId="Web-{6A1EEBFF-4086-59B6-C3E6-D87747853A98}" dt="2023-12-06T19:27:26.432" v="38" actId="20577"/>
      <pc:docMkLst>
        <pc:docMk/>
      </pc:docMkLst>
      <pc:sldChg chg="modSp new mod modClrScheme chgLayout">
        <pc:chgData name="Bharadwaj, Esha" userId="S::ebharadwaj@clarku.edu::ef01bdeb-36b1-44a4-9ad5-66466b623a30" providerId="AD" clId="Web-{6A1EEBFF-4086-59B6-C3E6-D87747853A98}" dt="2023-12-06T19:27:26.432" v="38" actId="20577"/>
        <pc:sldMkLst>
          <pc:docMk/>
          <pc:sldMk cId="3273217236" sldId="2325"/>
        </pc:sldMkLst>
        <pc:spChg chg="mod ord">
          <ac:chgData name="Bharadwaj, Esha" userId="S::ebharadwaj@clarku.edu::ef01bdeb-36b1-44a4-9ad5-66466b623a30" providerId="AD" clId="Web-{6A1EEBFF-4086-59B6-C3E6-D87747853A98}" dt="2023-12-06T19:27:26.432" v="38" actId="20577"/>
          <ac:spMkLst>
            <pc:docMk/>
            <pc:sldMk cId="3273217236" sldId="2325"/>
            <ac:spMk id="2" creationId="{DE82737B-A21B-22E1-8BDF-BDCBEB00F950}"/>
          </ac:spMkLst>
        </pc:spChg>
        <pc:spChg chg="mod ord">
          <ac:chgData name="Bharadwaj, Esha" userId="S::ebharadwaj@clarku.edu::ef01bdeb-36b1-44a4-9ad5-66466b623a30" providerId="AD" clId="Web-{6A1EEBFF-4086-59B6-C3E6-D87747853A98}" dt="2023-12-06T19:24:18.206" v="1"/>
          <ac:spMkLst>
            <pc:docMk/>
            <pc:sldMk cId="3273217236" sldId="2325"/>
            <ac:spMk id="3" creationId="{05B9FC2F-BEF9-CE1B-7B85-0282F6FDE508}"/>
          </ac:spMkLst>
        </pc:spChg>
      </pc:sldChg>
      <pc:sldChg chg="modSp new mod modClrScheme chgLayout">
        <pc:chgData name="Bharadwaj, Esha" userId="S::ebharadwaj@clarku.edu::ef01bdeb-36b1-44a4-9ad5-66466b623a30" providerId="AD" clId="Web-{6A1EEBFF-4086-59B6-C3E6-D87747853A98}" dt="2023-12-06T19:25:03.536" v="37"/>
        <pc:sldMkLst>
          <pc:docMk/>
          <pc:sldMk cId="3861801144" sldId="2326"/>
        </pc:sldMkLst>
        <pc:spChg chg="mod ord">
          <ac:chgData name="Bharadwaj, Esha" userId="S::ebharadwaj@clarku.edu::ef01bdeb-36b1-44a4-9ad5-66466b623a30" providerId="AD" clId="Web-{6A1EEBFF-4086-59B6-C3E6-D87747853A98}" dt="2023-12-06T19:25:03.536" v="37"/>
          <ac:spMkLst>
            <pc:docMk/>
            <pc:sldMk cId="3861801144" sldId="2326"/>
            <ac:spMk id="2" creationId="{9162E444-5101-3771-4DE2-112BB9F99EB0}"/>
          </ac:spMkLst>
        </pc:spChg>
        <pc:spChg chg="mod ord">
          <ac:chgData name="Bharadwaj, Esha" userId="S::ebharadwaj@clarku.edu::ef01bdeb-36b1-44a4-9ad5-66466b623a30" providerId="AD" clId="Web-{6A1EEBFF-4086-59B6-C3E6-D87747853A98}" dt="2023-12-06T19:25:03.536" v="37"/>
          <ac:spMkLst>
            <pc:docMk/>
            <pc:sldMk cId="3861801144" sldId="2326"/>
            <ac:spMk id="3" creationId="{E8F61347-4EBC-3ADD-C0FE-0BEDD46BF3A0}"/>
          </ac:spMkLst>
        </pc:spChg>
      </pc:sldChg>
    </pc:docChg>
  </pc:docChgLst>
  <pc:docChgLst>
    <pc:chgData name="Bharadwaj, Esha" userId="S::ebharadwaj@clarku.edu::ef01bdeb-36b1-44a4-9ad5-66466b623a30" providerId="AD" clId="Web-{11309222-FFEA-A097-0B2C-8076F670CBB7}"/>
    <pc:docChg chg="addSld modSld">
      <pc:chgData name="Bharadwaj, Esha" userId="S::ebharadwaj@clarku.edu::ef01bdeb-36b1-44a4-9ad5-66466b623a30" providerId="AD" clId="Web-{11309222-FFEA-A097-0B2C-8076F670CBB7}" dt="2023-12-06T01:38:26.144" v="12" actId="20577"/>
      <pc:docMkLst>
        <pc:docMk/>
      </pc:docMkLst>
      <pc:sldChg chg="modSp new">
        <pc:chgData name="Bharadwaj, Esha" userId="S::ebharadwaj@clarku.edu::ef01bdeb-36b1-44a4-9ad5-66466b623a30" providerId="AD" clId="Web-{11309222-FFEA-A097-0B2C-8076F670CBB7}" dt="2023-12-06T01:38:17.066" v="6" actId="20577"/>
        <pc:sldMkLst>
          <pc:docMk/>
          <pc:sldMk cId="167663902" sldId="2317"/>
        </pc:sldMkLst>
        <pc:spChg chg="mod">
          <ac:chgData name="Bharadwaj, Esha" userId="S::ebharadwaj@clarku.edu::ef01bdeb-36b1-44a4-9ad5-66466b623a30" providerId="AD" clId="Web-{11309222-FFEA-A097-0B2C-8076F670CBB7}" dt="2023-12-06T01:38:17.066" v="6" actId="20577"/>
          <ac:spMkLst>
            <pc:docMk/>
            <pc:sldMk cId="167663902" sldId="2317"/>
            <ac:spMk id="2" creationId="{37CF3B37-F683-1726-99D1-9E5FEFB44C04}"/>
          </ac:spMkLst>
        </pc:spChg>
      </pc:sldChg>
      <pc:sldChg chg="modSp new">
        <pc:chgData name="Bharadwaj, Esha" userId="S::ebharadwaj@clarku.edu::ef01bdeb-36b1-44a4-9ad5-66466b623a30" providerId="AD" clId="Web-{11309222-FFEA-A097-0B2C-8076F670CBB7}" dt="2023-12-06T01:38:26.144" v="12" actId="20577"/>
        <pc:sldMkLst>
          <pc:docMk/>
          <pc:sldMk cId="2842099549" sldId="2318"/>
        </pc:sldMkLst>
        <pc:spChg chg="mod">
          <ac:chgData name="Bharadwaj, Esha" userId="S::ebharadwaj@clarku.edu::ef01bdeb-36b1-44a4-9ad5-66466b623a30" providerId="AD" clId="Web-{11309222-FFEA-A097-0B2C-8076F670CBB7}" dt="2023-12-06T01:38:26.144" v="12" actId="20577"/>
          <ac:spMkLst>
            <pc:docMk/>
            <pc:sldMk cId="2842099549" sldId="2318"/>
            <ac:spMk id="2" creationId="{53380DB7-3A55-48DC-4B38-EFEDC0F7D9B9}"/>
          </ac:spMkLst>
        </pc:spChg>
      </pc:sldChg>
    </pc:docChg>
  </pc:docChgLst>
  <pc:docChgLst>
    <pc:chgData name="Ruan, Yu-Yun" userId="S::yruan@clarku.edu::0001fc11-9e80-4baf-9cbc-8df1ae69c88e" providerId="AD" clId="Web-{1B5A7267-6059-BA7F-429B-99932C00C7D5}"/>
    <pc:docChg chg="modSld">
      <pc:chgData name="Ruan, Yu-Yun" userId="S::yruan@clarku.edu::0001fc11-9e80-4baf-9cbc-8df1ae69c88e" providerId="AD" clId="Web-{1B5A7267-6059-BA7F-429B-99932C00C7D5}" dt="2023-12-05T01:52:45.137" v="34" actId="1076"/>
      <pc:docMkLst>
        <pc:docMk/>
      </pc:docMkLst>
      <pc:sldChg chg="modSp">
        <pc:chgData name="Ruan, Yu-Yun" userId="S::yruan@clarku.edu::0001fc11-9e80-4baf-9cbc-8df1ae69c88e" providerId="AD" clId="Web-{1B5A7267-6059-BA7F-429B-99932C00C7D5}" dt="2023-12-05T01:45:21.997" v="30" actId="1076"/>
        <pc:sldMkLst>
          <pc:docMk/>
          <pc:sldMk cId="2989065251" sldId="2277"/>
        </pc:sldMkLst>
        <pc:graphicFrameChg chg="mod">
          <ac:chgData name="Ruan, Yu-Yun" userId="S::yruan@clarku.edu::0001fc11-9e80-4baf-9cbc-8df1ae69c88e" providerId="AD" clId="Web-{1B5A7267-6059-BA7F-429B-99932C00C7D5}" dt="2023-12-05T01:45:21.997" v="30" actId="1076"/>
          <ac:graphicFrameMkLst>
            <pc:docMk/>
            <pc:sldMk cId="2989065251" sldId="2277"/>
            <ac:graphicFrameMk id="7" creationId="{1B474245-D954-29B8-8D21-64FFB5C2818B}"/>
          </ac:graphicFrameMkLst>
        </pc:graphicFrameChg>
      </pc:sldChg>
      <pc:sldChg chg="addSp delSp modSp">
        <pc:chgData name="Ruan, Yu-Yun" userId="S::yruan@clarku.edu::0001fc11-9e80-4baf-9cbc-8df1ae69c88e" providerId="AD" clId="Web-{1B5A7267-6059-BA7F-429B-99932C00C7D5}" dt="2023-12-05T01:11:31.461" v="28" actId="1076"/>
        <pc:sldMkLst>
          <pc:docMk/>
          <pc:sldMk cId="2354903856" sldId="2280"/>
        </pc:sldMkLst>
        <pc:picChg chg="del">
          <ac:chgData name="Ruan, Yu-Yun" userId="S::yruan@clarku.edu::0001fc11-9e80-4baf-9cbc-8df1ae69c88e" providerId="AD" clId="Web-{1B5A7267-6059-BA7F-429B-99932C00C7D5}" dt="2023-12-05T01:09:14.597" v="2"/>
          <ac:picMkLst>
            <pc:docMk/>
            <pc:sldMk cId="2354903856" sldId="2280"/>
            <ac:picMk id="5" creationId="{BAB4932B-EAF2-CBD8-C288-BD1F9D546599}"/>
          </ac:picMkLst>
        </pc:picChg>
        <pc:picChg chg="del">
          <ac:chgData name="Ruan, Yu-Yun" userId="S::yruan@clarku.edu::0001fc11-9e80-4baf-9cbc-8df1ae69c88e" providerId="AD" clId="Web-{1B5A7267-6059-BA7F-429B-99932C00C7D5}" dt="2023-12-05T01:09:13.363" v="1"/>
          <ac:picMkLst>
            <pc:docMk/>
            <pc:sldMk cId="2354903856" sldId="2280"/>
            <ac:picMk id="6" creationId="{54552127-7319-1CFA-F0EC-787979FA3058}"/>
          </ac:picMkLst>
        </pc:picChg>
        <pc:picChg chg="del mod">
          <ac:chgData name="Ruan, Yu-Yun" userId="S::yruan@clarku.edu::0001fc11-9e80-4baf-9cbc-8df1ae69c88e" providerId="AD" clId="Web-{1B5A7267-6059-BA7F-429B-99932C00C7D5}" dt="2023-12-05T01:10:29.147" v="22"/>
          <ac:picMkLst>
            <pc:docMk/>
            <pc:sldMk cId="2354903856" sldId="2280"/>
            <ac:picMk id="7" creationId="{0A13B356-7DB2-A25F-0D3A-C77EFFC0D08E}"/>
          </ac:picMkLst>
        </pc:picChg>
        <pc:picChg chg="mod">
          <ac:chgData name="Ruan, Yu-Yun" userId="S::yruan@clarku.edu::0001fc11-9e80-4baf-9cbc-8df1ae69c88e" providerId="AD" clId="Web-{1B5A7267-6059-BA7F-429B-99932C00C7D5}" dt="2023-12-05T01:11:28.305" v="27" actId="1076"/>
          <ac:picMkLst>
            <pc:docMk/>
            <pc:sldMk cId="2354903856" sldId="2280"/>
            <ac:picMk id="8" creationId="{0ECFABE0-92D0-4328-FF6D-91EE8C0BF88B}"/>
          </ac:picMkLst>
        </pc:picChg>
        <pc:picChg chg="add mod">
          <ac:chgData name="Ruan, Yu-Yun" userId="S::yruan@clarku.edu::0001fc11-9e80-4baf-9cbc-8df1ae69c88e" providerId="AD" clId="Web-{1B5A7267-6059-BA7F-429B-99932C00C7D5}" dt="2023-12-05T01:10:17.568" v="18" actId="1076"/>
          <ac:picMkLst>
            <pc:docMk/>
            <pc:sldMk cId="2354903856" sldId="2280"/>
            <ac:picMk id="9" creationId="{94B0F2A3-906B-FA0F-585C-D23F5369E375}"/>
          </ac:picMkLst>
        </pc:picChg>
        <pc:picChg chg="add mod">
          <ac:chgData name="Ruan, Yu-Yun" userId="S::yruan@clarku.edu::0001fc11-9e80-4baf-9cbc-8df1ae69c88e" providerId="AD" clId="Web-{1B5A7267-6059-BA7F-429B-99932C00C7D5}" dt="2023-12-05T01:10:24.584" v="21" actId="1076"/>
          <ac:picMkLst>
            <pc:docMk/>
            <pc:sldMk cId="2354903856" sldId="2280"/>
            <ac:picMk id="10" creationId="{511D6C66-A56A-F7D9-ECC9-D920D436EF0C}"/>
          </ac:picMkLst>
        </pc:picChg>
        <pc:picChg chg="add mod">
          <ac:chgData name="Ruan, Yu-Yun" userId="S::yruan@clarku.edu::0001fc11-9e80-4baf-9cbc-8df1ae69c88e" providerId="AD" clId="Web-{1B5A7267-6059-BA7F-429B-99932C00C7D5}" dt="2023-12-05T01:11:31.461" v="28" actId="1076"/>
          <ac:picMkLst>
            <pc:docMk/>
            <pc:sldMk cId="2354903856" sldId="2280"/>
            <ac:picMk id="11" creationId="{2588AC65-B765-618A-BADD-4A32B7FC2107}"/>
          </ac:picMkLst>
        </pc:picChg>
      </pc:sldChg>
      <pc:sldChg chg="addSp modSp">
        <pc:chgData name="Ruan, Yu-Yun" userId="S::yruan@clarku.edu::0001fc11-9e80-4baf-9cbc-8df1ae69c88e" providerId="AD" clId="Web-{1B5A7267-6059-BA7F-429B-99932C00C7D5}" dt="2023-12-05T01:52:45.137" v="34" actId="1076"/>
        <pc:sldMkLst>
          <pc:docMk/>
          <pc:sldMk cId="760925594" sldId="2304"/>
        </pc:sldMkLst>
        <pc:picChg chg="add mod">
          <ac:chgData name="Ruan, Yu-Yun" userId="S::yruan@clarku.edu::0001fc11-9e80-4baf-9cbc-8df1ae69c88e" providerId="AD" clId="Web-{1B5A7267-6059-BA7F-429B-99932C00C7D5}" dt="2023-12-05T01:52:45.137" v="34" actId="1076"/>
          <ac:picMkLst>
            <pc:docMk/>
            <pc:sldMk cId="760925594" sldId="2304"/>
            <ac:picMk id="4" creationId="{E8DC1C67-BD72-8384-2712-56F87D60E0A8}"/>
          </ac:picMkLst>
        </pc:picChg>
      </pc:sldChg>
    </pc:docChg>
  </pc:docChgLst>
  <pc:docChgLst>
    <pc:chgData clId="Web-{F47C27DF-279D-1A8D-5016-3449BAD55BA3}"/>
    <pc:docChg chg="modSld">
      <pc:chgData name="" userId="" providerId="" clId="Web-{F47C27DF-279D-1A8D-5016-3449BAD55BA3}" dt="2023-12-05T01:48:58.201" v="0"/>
      <pc:docMkLst>
        <pc:docMk/>
      </pc:docMkLst>
      <pc:sldChg chg="mod setBg">
        <pc:chgData name="" userId="" providerId="" clId="Web-{F47C27DF-279D-1A8D-5016-3449BAD55BA3}" dt="2023-12-05T01:48:58.201" v="0"/>
        <pc:sldMkLst>
          <pc:docMk/>
          <pc:sldMk cId="2549493197" sldId="256"/>
        </pc:sldMkLst>
      </pc:sldChg>
    </pc:docChg>
  </pc:docChgLst>
  <pc:docChgLst>
    <pc:chgData name="Ruan, Yu-Yun" userId="S::yruan@clarku.edu::0001fc11-9e80-4baf-9cbc-8df1ae69c88e" providerId="AD" clId="Web-{388F5F38-BF50-2C70-2D38-05EDFDBF40D3}"/>
    <pc:docChg chg="addSld delSld modSld sldOrd">
      <pc:chgData name="Ruan, Yu-Yun" userId="S::yruan@clarku.edu::0001fc11-9e80-4baf-9cbc-8df1ae69c88e" providerId="AD" clId="Web-{388F5F38-BF50-2C70-2D38-05EDFDBF40D3}" dt="2023-11-29T23:52:33.625" v="328" actId="20577"/>
      <pc:docMkLst>
        <pc:docMk/>
      </pc:docMkLst>
      <pc:sldChg chg="del">
        <pc:chgData name="Ruan, Yu-Yun" userId="S::yruan@clarku.edu::0001fc11-9e80-4baf-9cbc-8df1ae69c88e" providerId="AD" clId="Web-{388F5F38-BF50-2C70-2D38-05EDFDBF40D3}" dt="2023-11-29T21:33:12.009" v="249"/>
        <pc:sldMkLst>
          <pc:docMk/>
          <pc:sldMk cId="4115092842" sldId="2247"/>
        </pc:sldMkLst>
      </pc:sldChg>
      <pc:sldChg chg="del">
        <pc:chgData name="Ruan, Yu-Yun" userId="S::yruan@clarku.edu::0001fc11-9e80-4baf-9cbc-8df1ae69c88e" providerId="AD" clId="Web-{388F5F38-BF50-2C70-2D38-05EDFDBF40D3}" dt="2023-11-29T21:33:10.009" v="246"/>
        <pc:sldMkLst>
          <pc:docMk/>
          <pc:sldMk cId="3312225213" sldId="2248"/>
        </pc:sldMkLst>
      </pc:sldChg>
      <pc:sldChg chg="del">
        <pc:chgData name="Ruan, Yu-Yun" userId="S::yruan@clarku.edu::0001fc11-9e80-4baf-9cbc-8df1ae69c88e" providerId="AD" clId="Web-{388F5F38-BF50-2C70-2D38-05EDFDBF40D3}" dt="2023-11-29T21:33:11.556" v="248"/>
        <pc:sldMkLst>
          <pc:docMk/>
          <pc:sldMk cId="2184337790" sldId="2249"/>
        </pc:sldMkLst>
      </pc:sldChg>
      <pc:sldChg chg="del">
        <pc:chgData name="Ruan, Yu-Yun" userId="S::yruan@clarku.edu::0001fc11-9e80-4baf-9cbc-8df1ae69c88e" providerId="AD" clId="Web-{388F5F38-BF50-2C70-2D38-05EDFDBF40D3}" dt="2023-11-29T21:33:04.774" v="245"/>
        <pc:sldMkLst>
          <pc:docMk/>
          <pc:sldMk cId="2271637475" sldId="2250"/>
        </pc:sldMkLst>
      </pc:sldChg>
      <pc:sldChg chg="del">
        <pc:chgData name="Ruan, Yu-Yun" userId="S::yruan@clarku.edu::0001fc11-9e80-4baf-9cbc-8df1ae69c88e" providerId="AD" clId="Web-{388F5F38-BF50-2C70-2D38-05EDFDBF40D3}" dt="2023-11-29T21:35:55.481" v="252"/>
        <pc:sldMkLst>
          <pc:docMk/>
          <pc:sldMk cId="3829584851" sldId="2255"/>
        </pc:sldMkLst>
      </pc:sldChg>
      <pc:sldChg chg="del">
        <pc:chgData name="Ruan, Yu-Yun" userId="S::yruan@clarku.edu::0001fc11-9e80-4baf-9cbc-8df1ae69c88e" providerId="AD" clId="Web-{388F5F38-BF50-2C70-2D38-05EDFDBF40D3}" dt="2023-11-29T21:33:19.259" v="250"/>
        <pc:sldMkLst>
          <pc:docMk/>
          <pc:sldMk cId="1245065595" sldId="2264"/>
        </pc:sldMkLst>
      </pc:sldChg>
      <pc:sldChg chg="addSp delSp modSp">
        <pc:chgData name="Ruan, Yu-Yun" userId="S::yruan@clarku.edu::0001fc11-9e80-4baf-9cbc-8df1ae69c88e" providerId="AD" clId="Web-{388F5F38-BF50-2C70-2D38-05EDFDBF40D3}" dt="2023-11-29T21:20:22.570" v="242" actId="14100"/>
        <pc:sldMkLst>
          <pc:docMk/>
          <pc:sldMk cId="3299527420" sldId="2278"/>
        </pc:sldMkLst>
        <pc:picChg chg="del">
          <ac:chgData name="Ruan, Yu-Yun" userId="S::yruan@clarku.edu::0001fc11-9e80-4baf-9cbc-8df1ae69c88e" providerId="AD" clId="Web-{388F5F38-BF50-2C70-2D38-05EDFDBF40D3}" dt="2023-11-29T20:31:50.582" v="169"/>
          <ac:picMkLst>
            <pc:docMk/>
            <pc:sldMk cId="3299527420" sldId="2278"/>
            <ac:picMk id="5" creationId="{87A3116E-CBF2-09E2-1C76-1B3BA849E9C0}"/>
          </ac:picMkLst>
        </pc:picChg>
        <pc:picChg chg="mod modCrop">
          <ac:chgData name="Ruan, Yu-Yun" userId="S::yruan@clarku.edu::0001fc11-9e80-4baf-9cbc-8df1ae69c88e" providerId="AD" clId="Web-{388F5F38-BF50-2C70-2D38-05EDFDBF40D3}" dt="2023-11-29T21:20:22.570" v="242" actId="14100"/>
          <ac:picMkLst>
            <pc:docMk/>
            <pc:sldMk cId="3299527420" sldId="2278"/>
            <ac:picMk id="6" creationId="{2AEA6830-1BEB-A53A-0F42-6324DBA51E72}"/>
          </ac:picMkLst>
        </pc:picChg>
        <pc:picChg chg="add mod">
          <ac:chgData name="Ruan, Yu-Yun" userId="S::yruan@clarku.edu::0001fc11-9e80-4baf-9cbc-8df1ae69c88e" providerId="AD" clId="Web-{388F5F38-BF50-2C70-2D38-05EDFDBF40D3}" dt="2023-11-29T20:32:36.020" v="179" actId="1076"/>
          <ac:picMkLst>
            <pc:docMk/>
            <pc:sldMk cId="3299527420" sldId="2278"/>
            <ac:picMk id="7" creationId="{1EBD5AAD-54AC-7A0B-6F96-D2A84D28EC5E}"/>
          </ac:picMkLst>
        </pc:picChg>
      </pc:sldChg>
      <pc:sldChg chg="addSp delSp modSp">
        <pc:chgData name="Ruan, Yu-Yun" userId="S::yruan@clarku.edu::0001fc11-9e80-4baf-9cbc-8df1ae69c88e" providerId="AD" clId="Web-{388F5F38-BF50-2C70-2D38-05EDFDBF40D3}" dt="2023-11-29T00:02:25.805" v="4"/>
        <pc:sldMkLst>
          <pc:docMk/>
          <pc:sldMk cId="3847204822" sldId="2279"/>
        </pc:sldMkLst>
        <pc:spChg chg="del">
          <ac:chgData name="Ruan, Yu-Yun" userId="S::yruan@clarku.edu::0001fc11-9e80-4baf-9cbc-8df1ae69c88e" providerId="AD" clId="Web-{388F5F38-BF50-2C70-2D38-05EDFDBF40D3}" dt="2023-11-29T00:02:03.445" v="1"/>
          <ac:spMkLst>
            <pc:docMk/>
            <pc:sldMk cId="3847204822" sldId="2279"/>
            <ac:spMk id="3" creationId="{3B4E5359-1739-09AB-B8FD-568F38431564}"/>
          </ac:spMkLst>
        </pc:spChg>
        <pc:spChg chg="add mod">
          <ac:chgData name="Ruan, Yu-Yun" userId="S::yruan@clarku.edu::0001fc11-9e80-4baf-9cbc-8df1ae69c88e" providerId="AD" clId="Web-{388F5F38-BF50-2C70-2D38-05EDFDBF40D3}" dt="2023-11-29T00:02:25.805" v="4"/>
          <ac:spMkLst>
            <pc:docMk/>
            <pc:sldMk cId="3847204822" sldId="2279"/>
            <ac:spMk id="8" creationId="{4C997DB6-4E05-D783-7DC4-246B89D01CCC}"/>
          </ac:spMkLst>
        </pc:spChg>
        <pc:picChg chg="add del mod ord">
          <ac:chgData name="Ruan, Yu-Yun" userId="S::yruan@clarku.edu::0001fc11-9e80-4baf-9cbc-8df1ae69c88e" providerId="AD" clId="Web-{388F5F38-BF50-2C70-2D38-05EDFDBF40D3}" dt="2023-11-29T00:02:25.805" v="4"/>
          <ac:picMkLst>
            <pc:docMk/>
            <pc:sldMk cId="3847204822" sldId="2279"/>
            <ac:picMk id="5" creationId="{2CAC2550-A52E-01D9-6F10-ECAEA0284FF6}"/>
          </ac:picMkLst>
        </pc:picChg>
        <pc:picChg chg="add del mod">
          <ac:chgData name="Ruan, Yu-Yun" userId="S::yruan@clarku.edu::0001fc11-9e80-4baf-9cbc-8df1ae69c88e" providerId="AD" clId="Web-{388F5F38-BF50-2C70-2D38-05EDFDBF40D3}" dt="2023-11-29T00:02:25.789" v="3"/>
          <ac:picMkLst>
            <pc:docMk/>
            <pc:sldMk cId="3847204822" sldId="2279"/>
            <ac:picMk id="6" creationId="{0B5DF074-14D0-ABA2-614C-D74D8155E7BA}"/>
          </ac:picMkLst>
        </pc:picChg>
      </pc:sldChg>
      <pc:sldChg chg="modSp">
        <pc:chgData name="Ruan, Yu-Yun" userId="S::yruan@clarku.edu::0001fc11-9e80-4baf-9cbc-8df1ae69c88e" providerId="AD" clId="Web-{388F5F38-BF50-2C70-2D38-05EDFDBF40D3}" dt="2023-11-29T23:52:33.625" v="328" actId="20577"/>
        <pc:sldMkLst>
          <pc:docMk/>
          <pc:sldMk cId="2354903856" sldId="2280"/>
        </pc:sldMkLst>
        <pc:spChg chg="mod">
          <ac:chgData name="Ruan, Yu-Yun" userId="S::yruan@clarku.edu::0001fc11-9e80-4baf-9cbc-8df1ae69c88e" providerId="AD" clId="Web-{388F5F38-BF50-2C70-2D38-05EDFDBF40D3}" dt="2023-11-29T23:52:33.625" v="328" actId="20577"/>
          <ac:spMkLst>
            <pc:docMk/>
            <pc:sldMk cId="2354903856" sldId="2280"/>
            <ac:spMk id="3" creationId="{BEBC3CF6-C4F5-3973-D219-470A32B25BEB}"/>
          </ac:spMkLst>
        </pc:spChg>
      </pc:sldChg>
      <pc:sldChg chg="addSp delSp modSp new ord">
        <pc:chgData name="Ruan, Yu-Yun" userId="S::yruan@clarku.edu::0001fc11-9e80-4baf-9cbc-8df1ae69c88e" providerId="AD" clId="Web-{388F5F38-BF50-2C70-2D38-05EDFDBF40D3}" dt="2023-11-29T23:48:01.226" v="319" actId="14100"/>
        <pc:sldMkLst>
          <pc:docMk/>
          <pc:sldMk cId="792839502" sldId="2281"/>
        </pc:sldMkLst>
        <pc:spChg chg="mod">
          <ac:chgData name="Ruan, Yu-Yun" userId="S::yruan@clarku.edu::0001fc11-9e80-4baf-9cbc-8df1ae69c88e" providerId="AD" clId="Web-{388F5F38-BF50-2C70-2D38-05EDFDBF40D3}" dt="2023-11-29T00:08:23.305" v="59" actId="20577"/>
          <ac:spMkLst>
            <pc:docMk/>
            <pc:sldMk cId="792839502" sldId="2281"/>
            <ac:spMk id="2" creationId="{6088DF60-9C14-2C07-B108-94B3DA175ECF}"/>
          </ac:spMkLst>
        </pc:spChg>
        <pc:spChg chg="del">
          <ac:chgData name="Ruan, Yu-Yun" userId="S::yruan@clarku.edu::0001fc11-9e80-4baf-9cbc-8df1ae69c88e" providerId="AD" clId="Web-{388F5F38-BF50-2C70-2D38-05EDFDBF40D3}" dt="2023-11-29T00:02:30.102" v="5"/>
          <ac:spMkLst>
            <pc:docMk/>
            <pc:sldMk cId="792839502" sldId="2281"/>
            <ac:spMk id="3" creationId="{D4C4D9C9-7B88-15BF-1789-0BF292B6492A}"/>
          </ac:spMkLst>
        </pc:spChg>
        <pc:spChg chg="add del mod">
          <ac:chgData name="Ruan, Yu-Yun" userId="S::yruan@clarku.edu::0001fc11-9e80-4baf-9cbc-8df1ae69c88e" providerId="AD" clId="Web-{388F5F38-BF50-2C70-2D38-05EDFDBF40D3}" dt="2023-11-29T18:29:32.767" v="160"/>
          <ac:spMkLst>
            <pc:docMk/>
            <pc:sldMk cId="792839502" sldId="2281"/>
            <ac:spMk id="7" creationId="{45B9B9D4-E7D8-0D22-9159-09A4754963A8}"/>
          </ac:spMkLst>
        </pc:spChg>
        <pc:picChg chg="add del mod ord">
          <ac:chgData name="Ruan, Yu-Yun" userId="S::yruan@clarku.edu::0001fc11-9e80-4baf-9cbc-8df1ae69c88e" providerId="AD" clId="Web-{388F5F38-BF50-2C70-2D38-05EDFDBF40D3}" dt="2023-11-29T18:28:49.703" v="159"/>
          <ac:picMkLst>
            <pc:docMk/>
            <pc:sldMk cId="792839502" sldId="2281"/>
            <ac:picMk id="5" creationId="{597E6233-8591-A8D5-F075-2E2145D6C383}"/>
          </ac:picMkLst>
        </pc:picChg>
        <pc:picChg chg="add del mod">
          <ac:chgData name="Ruan, Yu-Yun" userId="S::yruan@clarku.edu::0001fc11-9e80-4baf-9cbc-8df1ae69c88e" providerId="AD" clId="Web-{388F5F38-BF50-2C70-2D38-05EDFDBF40D3}" dt="2023-11-29T18:28:48.531" v="158"/>
          <ac:picMkLst>
            <pc:docMk/>
            <pc:sldMk cId="792839502" sldId="2281"/>
            <ac:picMk id="6" creationId="{CC976042-F014-51AD-C4BD-E58CF5AC318E}"/>
          </ac:picMkLst>
        </pc:picChg>
        <pc:picChg chg="add mod ord">
          <ac:chgData name="Ruan, Yu-Yun" userId="S::yruan@clarku.edu::0001fc11-9e80-4baf-9cbc-8df1ae69c88e" providerId="AD" clId="Web-{388F5F38-BF50-2C70-2D38-05EDFDBF40D3}" dt="2023-11-29T23:23:16.461" v="308" actId="1076"/>
          <ac:picMkLst>
            <pc:docMk/>
            <pc:sldMk cId="792839502" sldId="2281"/>
            <ac:picMk id="8" creationId="{C1733C9C-8AF1-178E-6607-8AD3AB7F85E2}"/>
          </ac:picMkLst>
        </pc:picChg>
        <pc:picChg chg="add mod">
          <ac:chgData name="Ruan, Yu-Yun" userId="S::yruan@clarku.edu::0001fc11-9e80-4baf-9cbc-8df1ae69c88e" providerId="AD" clId="Web-{388F5F38-BF50-2C70-2D38-05EDFDBF40D3}" dt="2023-11-29T23:48:01.226" v="319" actId="14100"/>
          <ac:picMkLst>
            <pc:docMk/>
            <pc:sldMk cId="792839502" sldId="2281"/>
            <ac:picMk id="9" creationId="{B1DF810C-1777-A60D-215F-F261749F91A7}"/>
          </ac:picMkLst>
        </pc:picChg>
      </pc:sldChg>
      <pc:sldChg chg="addSp delSp modSp new ord">
        <pc:chgData name="Ruan, Yu-Yun" userId="S::yruan@clarku.edu::0001fc11-9e80-4baf-9cbc-8df1ae69c88e" providerId="AD" clId="Web-{388F5F38-BF50-2C70-2D38-05EDFDBF40D3}" dt="2023-11-29T21:05:46.941" v="208" actId="20577"/>
        <pc:sldMkLst>
          <pc:docMk/>
          <pc:sldMk cId="3113341916" sldId="2282"/>
        </pc:sldMkLst>
        <pc:spChg chg="mod">
          <ac:chgData name="Ruan, Yu-Yun" userId="S::yruan@clarku.edu::0001fc11-9e80-4baf-9cbc-8df1ae69c88e" providerId="AD" clId="Web-{388F5F38-BF50-2C70-2D38-05EDFDBF40D3}" dt="2023-11-29T21:05:46.941" v="208" actId="20577"/>
          <ac:spMkLst>
            <pc:docMk/>
            <pc:sldMk cId="3113341916" sldId="2282"/>
            <ac:spMk id="2" creationId="{9E08C28E-ABCC-A0F5-C305-3EFC8D250818}"/>
          </ac:spMkLst>
        </pc:spChg>
        <pc:spChg chg="del">
          <ac:chgData name="Ruan, Yu-Yun" userId="S::yruan@clarku.edu::0001fc11-9e80-4baf-9cbc-8df1ae69c88e" providerId="AD" clId="Web-{388F5F38-BF50-2C70-2D38-05EDFDBF40D3}" dt="2023-11-29T00:05:05.171" v="48"/>
          <ac:spMkLst>
            <pc:docMk/>
            <pc:sldMk cId="3113341916" sldId="2282"/>
            <ac:spMk id="3" creationId="{723A1DFF-CF0B-17B3-4F64-3B740CAE0621}"/>
          </ac:spMkLst>
        </pc:spChg>
        <pc:spChg chg="add del mod">
          <ac:chgData name="Ruan, Yu-Yun" userId="S::yruan@clarku.edu::0001fc11-9e80-4baf-9cbc-8df1ae69c88e" providerId="AD" clId="Web-{388F5F38-BF50-2C70-2D38-05EDFDBF40D3}" dt="2023-11-29T17:37:08.506" v="63"/>
          <ac:spMkLst>
            <pc:docMk/>
            <pc:sldMk cId="3113341916" sldId="2282"/>
            <ac:spMk id="7" creationId="{B8302EE5-E8D6-672A-A379-16E5C135BF2A}"/>
          </ac:spMkLst>
        </pc:spChg>
        <pc:picChg chg="add del mod ord">
          <ac:chgData name="Ruan, Yu-Yun" userId="S::yruan@clarku.edu::0001fc11-9e80-4baf-9cbc-8df1ae69c88e" providerId="AD" clId="Web-{388F5F38-BF50-2C70-2D38-05EDFDBF40D3}" dt="2023-11-29T17:36:45.006" v="60"/>
          <ac:picMkLst>
            <pc:docMk/>
            <pc:sldMk cId="3113341916" sldId="2282"/>
            <ac:picMk id="5" creationId="{3C0B0D7F-4DC0-01E0-AB8C-BC6A5B4C2A95}"/>
          </ac:picMkLst>
        </pc:picChg>
        <pc:picChg chg="add del mod">
          <ac:chgData name="Ruan, Yu-Yun" userId="S::yruan@clarku.edu::0001fc11-9e80-4baf-9cbc-8df1ae69c88e" providerId="AD" clId="Web-{388F5F38-BF50-2C70-2D38-05EDFDBF40D3}" dt="2023-11-29T17:36:50.178" v="62"/>
          <ac:picMkLst>
            <pc:docMk/>
            <pc:sldMk cId="3113341916" sldId="2282"/>
            <ac:picMk id="6" creationId="{C0CC8654-4114-9283-611C-165482AE49D0}"/>
          </ac:picMkLst>
        </pc:picChg>
        <pc:picChg chg="add mod ord">
          <ac:chgData name="Ruan, Yu-Yun" userId="S::yruan@clarku.edu::0001fc11-9e80-4baf-9cbc-8df1ae69c88e" providerId="AD" clId="Web-{388F5F38-BF50-2C70-2D38-05EDFDBF40D3}" dt="2023-11-29T17:37:21.819" v="68" actId="1076"/>
          <ac:picMkLst>
            <pc:docMk/>
            <pc:sldMk cId="3113341916" sldId="2282"/>
            <ac:picMk id="8" creationId="{786F990A-DAF3-DA7D-5543-4212F5E4FF95}"/>
          </ac:picMkLst>
        </pc:picChg>
        <pc:picChg chg="add mod">
          <ac:chgData name="Ruan, Yu-Yun" userId="S::yruan@clarku.edu::0001fc11-9e80-4baf-9cbc-8df1ae69c88e" providerId="AD" clId="Web-{388F5F38-BF50-2C70-2D38-05EDFDBF40D3}" dt="2023-11-29T17:37:17.912" v="67" actId="1076"/>
          <ac:picMkLst>
            <pc:docMk/>
            <pc:sldMk cId="3113341916" sldId="2282"/>
            <ac:picMk id="9" creationId="{3C3C9254-44C6-9223-7236-3E54DF993A53}"/>
          </ac:picMkLst>
        </pc:picChg>
      </pc:sldChg>
      <pc:sldChg chg="del">
        <pc:chgData name="Ruan, Yu-Yun" userId="S::yruan@clarku.edu::0001fc11-9e80-4baf-9cbc-8df1ae69c88e" providerId="AD" clId="Web-{388F5F38-BF50-2C70-2D38-05EDFDBF40D3}" dt="2023-11-29T21:33:21.790" v="251"/>
        <pc:sldMkLst>
          <pc:docMk/>
          <pc:sldMk cId="2612562497" sldId="2285"/>
        </pc:sldMkLst>
      </pc:sldChg>
      <pc:sldChg chg="del">
        <pc:chgData name="Ruan, Yu-Yun" userId="S::yruan@clarku.edu::0001fc11-9e80-4baf-9cbc-8df1ae69c88e" providerId="AD" clId="Web-{388F5F38-BF50-2C70-2D38-05EDFDBF40D3}" dt="2023-11-29T21:33:10.899" v="247"/>
        <pc:sldMkLst>
          <pc:docMk/>
          <pc:sldMk cId="1419097352" sldId="2286"/>
        </pc:sldMkLst>
      </pc:sldChg>
      <pc:sldChg chg="addSp delSp modSp">
        <pc:chgData name="Ruan, Yu-Yun" userId="S::yruan@clarku.edu::0001fc11-9e80-4baf-9cbc-8df1ae69c88e" providerId="AD" clId="Web-{388F5F38-BF50-2C70-2D38-05EDFDBF40D3}" dt="2023-11-29T22:16:14.523" v="306" actId="1076"/>
        <pc:sldMkLst>
          <pc:docMk/>
          <pc:sldMk cId="2446888572" sldId="2287"/>
        </pc:sldMkLst>
        <pc:spChg chg="mod">
          <ac:chgData name="Ruan, Yu-Yun" userId="S::yruan@clarku.edu::0001fc11-9e80-4baf-9cbc-8df1ae69c88e" providerId="AD" clId="Web-{388F5F38-BF50-2C70-2D38-05EDFDBF40D3}" dt="2023-11-29T17:51:26.629" v="127" actId="1076"/>
          <ac:spMkLst>
            <pc:docMk/>
            <pc:sldMk cId="2446888572" sldId="2287"/>
            <ac:spMk id="2" creationId="{D7D5D471-E64E-0BD8-A025-DAF7DEC40B6A}"/>
          </ac:spMkLst>
        </pc:spChg>
        <pc:spChg chg="mod">
          <ac:chgData name="Ruan, Yu-Yun" userId="S::yruan@clarku.edu::0001fc11-9e80-4baf-9cbc-8df1ae69c88e" providerId="AD" clId="Web-{388F5F38-BF50-2C70-2D38-05EDFDBF40D3}" dt="2023-11-29T22:15:27.490" v="291" actId="1076"/>
          <ac:spMkLst>
            <pc:docMk/>
            <pc:sldMk cId="2446888572" sldId="2287"/>
            <ac:spMk id="3" creationId="{A90578CE-591A-E0E4-C41D-EEC7A96F2183}"/>
          </ac:spMkLst>
        </pc:spChg>
        <pc:picChg chg="add mod">
          <ac:chgData name="Ruan, Yu-Yun" userId="S::yruan@clarku.edu::0001fc11-9e80-4baf-9cbc-8df1ae69c88e" providerId="AD" clId="Web-{388F5F38-BF50-2C70-2D38-05EDFDBF40D3}" dt="2023-11-29T22:16:07.804" v="304" actId="1076"/>
          <ac:picMkLst>
            <pc:docMk/>
            <pc:sldMk cId="2446888572" sldId="2287"/>
            <ac:picMk id="5" creationId="{1A87EA14-DB85-572A-333F-6F0399D54C69}"/>
          </ac:picMkLst>
        </pc:picChg>
        <pc:picChg chg="add mod">
          <ac:chgData name="Ruan, Yu-Yun" userId="S::yruan@clarku.edu::0001fc11-9e80-4baf-9cbc-8df1ae69c88e" providerId="AD" clId="Web-{388F5F38-BF50-2C70-2D38-05EDFDBF40D3}" dt="2023-11-29T22:16:14.523" v="306" actId="1076"/>
          <ac:picMkLst>
            <pc:docMk/>
            <pc:sldMk cId="2446888572" sldId="2287"/>
            <ac:picMk id="6" creationId="{4F87A542-0772-C24E-D1B2-9798E76B4606}"/>
          </ac:picMkLst>
        </pc:picChg>
        <pc:picChg chg="add del mod">
          <ac:chgData name="Ruan, Yu-Yun" userId="S::yruan@clarku.edu::0001fc11-9e80-4baf-9cbc-8df1ae69c88e" providerId="AD" clId="Web-{388F5F38-BF50-2C70-2D38-05EDFDBF40D3}" dt="2023-11-29T20:42:36.881" v="182"/>
          <ac:picMkLst>
            <pc:docMk/>
            <pc:sldMk cId="2446888572" sldId="2287"/>
            <ac:picMk id="7" creationId="{53C9B8D0-BE83-1A3B-5AE6-354B777075B9}"/>
          </ac:picMkLst>
        </pc:picChg>
        <pc:picChg chg="add mod">
          <ac:chgData name="Ruan, Yu-Yun" userId="S::yruan@clarku.edu::0001fc11-9e80-4baf-9cbc-8df1ae69c88e" providerId="AD" clId="Web-{388F5F38-BF50-2C70-2D38-05EDFDBF40D3}" dt="2023-11-29T22:16:12.289" v="305" actId="1076"/>
          <ac:picMkLst>
            <pc:docMk/>
            <pc:sldMk cId="2446888572" sldId="2287"/>
            <ac:picMk id="7" creationId="{C413DE10-1876-6237-E9A3-7C014BA6E288}"/>
          </ac:picMkLst>
        </pc:picChg>
        <pc:picChg chg="add del mod">
          <ac:chgData name="Ruan, Yu-Yun" userId="S::yruan@clarku.edu::0001fc11-9e80-4baf-9cbc-8df1ae69c88e" providerId="AD" clId="Web-{388F5F38-BF50-2C70-2D38-05EDFDBF40D3}" dt="2023-11-29T20:42:34.865" v="181"/>
          <ac:picMkLst>
            <pc:docMk/>
            <pc:sldMk cId="2446888572" sldId="2287"/>
            <ac:picMk id="8" creationId="{F37DD581-16C1-D0C7-B516-B01256BF60AE}"/>
          </ac:picMkLst>
        </pc:picChg>
      </pc:sldChg>
      <pc:sldChg chg="addSp modSp">
        <pc:chgData name="Ruan, Yu-Yun" userId="S::yruan@clarku.edu::0001fc11-9e80-4baf-9cbc-8df1ae69c88e" providerId="AD" clId="Web-{388F5F38-BF50-2C70-2D38-05EDFDBF40D3}" dt="2023-11-29T22:14:10.253" v="280" actId="1076"/>
        <pc:sldMkLst>
          <pc:docMk/>
          <pc:sldMk cId="696766400" sldId="2288"/>
        </pc:sldMkLst>
        <pc:spChg chg="mod">
          <ac:chgData name="Ruan, Yu-Yun" userId="S::yruan@clarku.edu::0001fc11-9e80-4baf-9cbc-8df1ae69c88e" providerId="AD" clId="Web-{388F5F38-BF50-2C70-2D38-05EDFDBF40D3}" dt="2023-11-29T22:13:52.440" v="274" actId="14100"/>
          <ac:spMkLst>
            <pc:docMk/>
            <pc:sldMk cId="696766400" sldId="2288"/>
            <ac:spMk id="3" creationId="{CAEBF3A1-2677-E1CA-1FBD-521722908732}"/>
          </ac:spMkLst>
        </pc:spChg>
        <pc:picChg chg="add mod">
          <ac:chgData name="Ruan, Yu-Yun" userId="S::yruan@clarku.edu::0001fc11-9e80-4baf-9cbc-8df1ae69c88e" providerId="AD" clId="Web-{388F5F38-BF50-2C70-2D38-05EDFDBF40D3}" dt="2023-11-29T22:14:10.253" v="280" actId="1076"/>
          <ac:picMkLst>
            <pc:docMk/>
            <pc:sldMk cId="696766400" sldId="2288"/>
            <ac:picMk id="5" creationId="{BB78D2DF-AD3A-EDAC-4BD0-093828C1ADC7}"/>
          </ac:picMkLst>
        </pc:picChg>
        <pc:picChg chg="add mod">
          <ac:chgData name="Ruan, Yu-Yun" userId="S::yruan@clarku.edu::0001fc11-9e80-4baf-9cbc-8df1ae69c88e" providerId="AD" clId="Web-{388F5F38-BF50-2C70-2D38-05EDFDBF40D3}" dt="2023-11-29T22:14:07.941" v="279" actId="1076"/>
          <ac:picMkLst>
            <pc:docMk/>
            <pc:sldMk cId="696766400" sldId="2288"/>
            <ac:picMk id="6" creationId="{14D969A6-9369-8E04-2D25-846A5F544218}"/>
          </ac:picMkLst>
        </pc:picChg>
      </pc:sldChg>
      <pc:sldChg chg="addSp delSp modSp new">
        <pc:chgData name="Ruan, Yu-Yun" userId="S::yruan@clarku.edu::0001fc11-9e80-4baf-9cbc-8df1ae69c88e" providerId="AD" clId="Web-{388F5F38-BF50-2C70-2D38-05EDFDBF40D3}" dt="2023-11-29T22:31:56.490" v="307" actId="1076"/>
        <pc:sldMkLst>
          <pc:docMk/>
          <pc:sldMk cId="3100509496" sldId="2296"/>
        </pc:sldMkLst>
        <pc:spChg chg="mod">
          <ac:chgData name="Ruan, Yu-Yun" userId="S::yruan@clarku.edu::0001fc11-9e80-4baf-9cbc-8df1ae69c88e" providerId="AD" clId="Web-{388F5F38-BF50-2C70-2D38-05EDFDBF40D3}" dt="2023-11-29T21:06:00.098" v="210" actId="20577"/>
          <ac:spMkLst>
            <pc:docMk/>
            <pc:sldMk cId="3100509496" sldId="2296"/>
            <ac:spMk id="2" creationId="{AFA2DECF-2539-63DF-AE68-7FC13A72A442}"/>
          </ac:spMkLst>
        </pc:spChg>
        <pc:spChg chg="del">
          <ac:chgData name="Ruan, Yu-Yun" userId="S::yruan@clarku.edu::0001fc11-9e80-4baf-9cbc-8df1ae69c88e" providerId="AD" clId="Web-{388F5F38-BF50-2C70-2D38-05EDFDBF40D3}" dt="2023-11-29T21:03:21.126" v="191"/>
          <ac:spMkLst>
            <pc:docMk/>
            <pc:sldMk cId="3100509496" sldId="2296"/>
            <ac:spMk id="3" creationId="{BB689483-D741-70DF-8B1B-AA14610767A9}"/>
          </ac:spMkLst>
        </pc:spChg>
        <pc:picChg chg="add mod">
          <ac:chgData name="Ruan, Yu-Yun" userId="S::yruan@clarku.edu::0001fc11-9e80-4baf-9cbc-8df1ae69c88e" providerId="AD" clId="Web-{388F5F38-BF50-2C70-2D38-05EDFDBF40D3}" dt="2023-11-29T22:01:47.808" v="269" actId="1076"/>
          <ac:picMkLst>
            <pc:docMk/>
            <pc:sldMk cId="3100509496" sldId="2296"/>
            <ac:picMk id="3" creationId="{65D2B67F-1CCE-05FF-BD11-A6F304F7E0B9}"/>
          </ac:picMkLst>
        </pc:picChg>
        <pc:picChg chg="add mod ord">
          <ac:chgData name="Ruan, Yu-Yun" userId="S::yruan@clarku.edu::0001fc11-9e80-4baf-9cbc-8df1ae69c88e" providerId="AD" clId="Web-{388F5F38-BF50-2C70-2D38-05EDFDBF40D3}" dt="2023-11-29T22:31:56.490" v="307" actId="1076"/>
          <ac:picMkLst>
            <pc:docMk/>
            <pc:sldMk cId="3100509496" sldId="2296"/>
            <ac:picMk id="5" creationId="{608C04B4-C88A-48C8-BA5C-060767E08E62}"/>
          </ac:picMkLst>
        </pc:picChg>
        <pc:picChg chg="add del mod">
          <ac:chgData name="Ruan, Yu-Yun" userId="S::yruan@clarku.edu::0001fc11-9e80-4baf-9cbc-8df1ae69c88e" providerId="AD" clId="Web-{388F5F38-BF50-2C70-2D38-05EDFDBF40D3}" dt="2023-11-29T22:01:37.183" v="267"/>
          <ac:picMkLst>
            <pc:docMk/>
            <pc:sldMk cId="3100509496" sldId="2296"/>
            <ac:picMk id="6" creationId="{BB48C08F-722B-3CF1-B46E-3F09A39D5920}"/>
          </ac:picMkLst>
        </pc:picChg>
      </pc:sldChg>
      <pc:sldChg chg="addSp delSp modSp new">
        <pc:chgData name="Ruan, Yu-Yun" userId="S::yruan@clarku.edu::0001fc11-9e80-4baf-9cbc-8df1ae69c88e" providerId="AD" clId="Web-{388F5F38-BF50-2C70-2D38-05EDFDBF40D3}" dt="2023-11-29T23:25:45.981" v="318" actId="1076"/>
        <pc:sldMkLst>
          <pc:docMk/>
          <pc:sldMk cId="3407090521" sldId="2297"/>
        </pc:sldMkLst>
        <pc:spChg chg="mod">
          <ac:chgData name="Ruan, Yu-Yun" userId="S::yruan@clarku.edu::0001fc11-9e80-4baf-9cbc-8df1ae69c88e" providerId="AD" clId="Web-{388F5F38-BF50-2C70-2D38-05EDFDBF40D3}" dt="2023-11-29T21:19:03.021" v="226" actId="1076"/>
          <ac:spMkLst>
            <pc:docMk/>
            <pc:sldMk cId="3407090521" sldId="2297"/>
            <ac:spMk id="2" creationId="{F7FC5631-2D39-C782-BC65-A1ACCBDCBDCA}"/>
          </ac:spMkLst>
        </pc:spChg>
        <pc:spChg chg="del">
          <ac:chgData name="Ruan, Yu-Yun" userId="S::yruan@clarku.edu::0001fc11-9e80-4baf-9cbc-8df1ae69c88e" providerId="AD" clId="Web-{388F5F38-BF50-2C70-2D38-05EDFDBF40D3}" dt="2023-11-29T21:19:31.725" v="227"/>
          <ac:spMkLst>
            <pc:docMk/>
            <pc:sldMk cId="3407090521" sldId="2297"/>
            <ac:spMk id="3" creationId="{2EC64FA1-7C28-B6D3-BF07-EEB8A0A91518}"/>
          </ac:spMkLst>
        </pc:spChg>
        <pc:picChg chg="add mod ord">
          <ac:chgData name="Ruan, Yu-Yun" userId="S::yruan@clarku.edu::0001fc11-9e80-4baf-9cbc-8df1ae69c88e" providerId="AD" clId="Web-{388F5F38-BF50-2C70-2D38-05EDFDBF40D3}" dt="2023-11-29T23:25:45.981" v="318" actId="1076"/>
          <ac:picMkLst>
            <pc:docMk/>
            <pc:sldMk cId="3407090521" sldId="2297"/>
            <ac:picMk id="5" creationId="{C0730465-A1E1-8731-B8B3-6A5C90333705}"/>
          </ac:picMkLst>
        </pc:picChg>
        <pc:picChg chg="add mod">
          <ac:chgData name="Ruan, Yu-Yun" userId="S::yruan@clarku.edu::0001fc11-9e80-4baf-9cbc-8df1ae69c88e" providerId="AD" clId="Web-{388F5F38-BF50-2C70-2D38-05EDFDBF40D3}" dt="2023-11-29T21:19:43.991" v="236" actId="14100"/>
          <ac:picMkLst>
            <pc:docMk/>
            <pc:sldMk cId="3407090521" sldId="2297"/>
            <ac:picMk id="6" creationId="{2FC3CF38-6C5A-7B46-98A7-17D59BCE8C57}"/>
          </ac:picMkLst>
        </pc:picChg>
      </pc:sldChg>
      <pc:sldChg chg="new del">
        <pc:chgData name="Ruan, Yu-Yun" userId="S::yruan@clarku.edu::0001fc11-9e80-4baf-9cbc-8df1ae69c88e" providerId="AD" clId="Web-{388F5F38-BF50-2C70-2D38-05EDFDBF40D3}" dt="2023-11-29T21:32:39.321" v="244"/>
        <pc:sldMkLst>
          <pc:docMk/>
          <pc:sldMk cId="83933955" sldId="2298"/>
        </pc:sldMkLst>
      </pc:sldChg>
      <pc:sldChg chg="modSp">
        <pc:chgData name="Ruan, Yu-Yun" userId="S::yruan@clarku.edu::0001fc11-9e80-4baf-9cbc-8df1ae69c88e" providerId="AD" clId="Web-{388F5F38-BF50-2C70-2D38-05EDFDBF40D3}" dt="2023-11-29T23:25:43.122" v="317" actId="14100"/>
        <pc:sldMkLst>
          <pc:docMk/>
          <pc:sldMk cId="233545062" sldId="2298"/>
        </pc:sldMkLst>
        <pc:picChg chg="mod modCrop">
          <ac:chgData name="Ruan, Yu-Yun" userId="S::yruan@clarku.edu::0001fc11-9e80-4baf-9cbc-8df1ae69c88e" providerId="AD" clId="Web-{388F5F38-BF50-2C70-2D38-05EDFDBF40D3}" dt="2023-11-29T23:25:43.122" v="317" actId="14100"/>
          <ac:picMkLst>
            <pc:docMk/>
            <pc:sldMk cId="233545062" sldId="2298"/>
            <ac:picMk id="7" creationId="{66F9A980-AE91-944A-F87F-56B3FDE073D7}"/>
          </ac:picMkLst>
        </pc:picChg>
        <pc:picChg chg="mod modCrop">
          <ac:chgData name="Ruan, Yu-Yun" userId="S::yruan@clarku.edu::0001fc11-9e80-4baf-9cbc-8df1ae69c88e" providerId="AD" clId="Web-{388F5F38-BF50-2C70-2D38-05EDFDBF40D3}" dt="2023-11-29T23:25:30.012" v="314"/>
          <ac:picMkLst>
            <pc:docMk/>
            <pc:sldMk cId="233545062" sldId="2298"/>
            <ac:picMk id="9" creationId="{D4F69CAB-A3EA-778C-EF0F-E6F670C38957}"/>
          </ac:picMkLst>
        </pc:picChg>
      </pc:sldChg>
    </pc:docChg>
  </pc:docChgLst>
  <pc:docChgLst>
    <pc:chgData name="Bharadwaj, Esha" userId="S::ebharadwaj@clarku.edu::ef01bdeb-36b1-44a4-9ad5-66466b623a30" providerId="AD" clId="Web-{AFCFF223-F0B8-F4BD-88E8-6AB4150C6B60}"/>
    <pc:docChg chg="addSld delSld modSld">
      <pc:chgData name="Bharadwaj, Esha" userId="S::ebharadwaj@clarku.edu::ef01bdeb-36b1-44a4-9ad5-66466b623a30" providerId="AD" clId="Web-{AFCFF223-F0B8-F4BD-88E8-6AB4150C6B60}" dt="2023-11-29T17:13:56.671" v="133"/>
      <pc:docMkLst>
        <pc:docMk/>
      </pc:docMkLst>
      <pc:sldChg chg="modSp">
        <pc:chgData name="Bharadwaj, Esha" userId="S::ebharadwaj@clarku.edu::ef01bdeb-36b1-44a4-9ad5-66466b623a30" providerId="AD" clId="Web-{AFCFF223-F0B8-F4BD-88E8-6AB4150C6B60}" dt="2023-11-29T17:05:25.951" v="101" actId="14100"/>
        <pc:sldMkLst>
          <pc:docMk/>
          <pc:sldMk cId="2989065251" sldId="2277"/>
        </pc:sldMkLst>
        <pc:spChg chg="mod">
          <ac:chgData name="Bharadwaj, Esha" userId="S::ebharadwaj@clarku.edu::ef01bdeb-36b1-44a4-9ad5-66466b623a30" providerId="AD" clId="Web-{AFCFF223-F0B8-F4BD-88E8-6AB4150C6B60}" dt="2023-11-29T17:05:25.951" v="101" actId="14100"/>
          <ac:spMkLst>
            <pc:docMk/>
            <pc:sldMk cId="2989065251" sldId="2277"/>
            <ac:spMk id="3" creationId="{DBA5D6A9-F137-76F8-A9E3-D562840A4CF6}"/>
          </ac:spMkLst>
        </pc:spChg>
      </pc:sldChg>
      <pc:sldChg chg="modSp mod modClrScheme chgLayout">
        <pc:chgData name="Bharadwaj, Esha" userId="S::ebharadwaj@clarku.edu::ef01bdeb-36b1-44a4-9ad5-66466b623a30" providerId="AD" clId="Web-{AFCFF223-F0B8-F4BD-88E8-6AB4150C6B60}" dt="2023-11-29T17:04:40.481" v="96" actId="20577"/>
        <pc:sldMkLst>
          <pc:docMk/>
          <pc:sldMk cId="3847204822" sldId="2279"/>
        </pc:sldMkLst>
        <pc:spChg chg="mod ord">
          <ac:chgData name="Bharadwaj, Esha" userId="S::ebharadwaj@clarku.edu::ef01bdeb-36b1-44a4-9ad5-66466b623a30" providerId="AD" clId="Web-{AFCFF223-F0B8-F4BD-88E8-6AB4150C6B60}" dt="2023-11-29T17:04:37.684" v="91" actId="20577"/>
          <ac:spMkLst>
            <pc:docMk/>
            <pc:sldMk cId="3847204822" sldId="2279"/>
            <ac:spMk id="2" creationId="{760CB213-5E5E-7C34-9849-C97F2935201E}"/>
          </ac:spMkLst>
        </pc:spChg>
        <pc:spChg chg="mod ord">
          <ac:chgData name="Bharadwaj, Esha" userId="S::ebharadwaj@clarku.edu::ef01bdeb-36b1-44a4-9ad5-66466b623a30" providerId="AD" clId="Web-{AFCFF223-F0B8-F4BD-88E8-6AB4150C6B60}" dt="2023-11-29T17:04:30.590" v="88"/>
          <ac:spMkLst>
            <pc:docMk/>
            <pc:sldMk cId="3847204822" sldId="2279"/>
            <ac:spMk id="4" creationId="{1F6B367B-2386-B06C-1C9D-B903BE2AA149}"/>
          </ac:spMkLst>
        </pc:spChg>
        <pc:spChg chg="mod ord">
          <ac:chgData name="Bharadwaj, Esha" userId="S::ebharadwaj@clarku.edu::ef01bdeb-36b1-44a4-9ad5-66466b623a30" providerId="AD" clId="Web-{AFCFF223-F0B8-F4BD-88E8-6AB4150C6B60}" dt="2023-11-29T17:04:40.481" v="96" actId="20577"/>
          <ac:spMkLst>
            <pc:docMk/>
            <pc:sldMk cId="3847204822" sldId="2279"/>
            <ac:spMk id="8" creationId="{4C997DB6-4E05-D783-7DC4-246B89D01CCC}"/>
          </ac:spMkLst>
        </pc:spChg>
      </pc:sldChg>
      <pc:sldChg chg="del">
        <pc:chgData name="Bharadwaj, Esha" userId="S::ebharadwaj@clarku.edu::ef01bdeb-36b1-44a4-9ad5-66466b623a30" providerId="AD" clId="Web-{AFCFF223-F0B8-F4BD-88E8-6AB4150C6B60}" dt="2023-11-29T17:13:56.671" v="133"/>
        <pc:sldMkLst>
          <pc:docMk/>
          <pc:sldMk cId="315008408" sldId="2284"/>
        </pc:sldMkLst>
      </pc:sldChg>
      <pc:sldChg chg="modSp">
        <pc:chgData name="Bharadwaj, Esha" userId="S::ebharadwaj@clarku.edu::ef01bdeb-36b1-44a4-9ad5-66466b623a30" providerId="AD" clId="Web-{AFCFF223-F0B8-F4BD-88E8-6AB4150C6B60}" dt="2023-11-29T17:05:47.889" v="102" actId="14100"/>
        <pc:sldMkLst>
          <pc:docMk/>
          <pc:sldMk cId="2446888572" sldId="2287"/>
        </pc:sldMkLst>
        <pc:spChg chg="mod">
          <ac:chgData name="Bharadwaj, Esha" userId="S::ebharadwaj@clarku.edu::ef01bdeb-36b1-44a4-9ad5-66466b623a30" providerId="AD" clId="Web-{AFCFF223-F0B8-F4BD-88E8-6AB4150C6B60}" dt="2023-11-29T17:04:17.417" v="87" actId="14100"/>
          <ac:spMkLst>
            <pc:docMk/>
            <pc:sldMk cId="2446888572" sldId="2287"/>
            <ac:spMk id="2" creationId="{D7D5D471-E64E-0BD8-A025-DAF7DEC40B6A}"/>
          </ac:spMkLst>
        </pc:spChg>
        <pc:spChg chg="mod">
          <ac:chgData name="Bharadwaj, Esha" userId="S::ebharadwaj@clarku.edu::ef01bdeb-36b1-44a4-9ad5-66466b623a30" providerId="AD" clId="Web-{AFCFF223-F0B8-F4BD-88E8-6AB4150C6B60}" dt="2023-11-29T17:05:47.889" v="102" actId="14100"/>
          <ac:spMkLst>
            <pc:docMk/>
            <pc:sldMk cId="2446888572" sldId="2287"/>
            <ac:spMk id="3" creationId="{A90578CE-591A-E0E4-C41D-EEC7A96F2183}"/>
          </ac:spMkLst>
        </pc:spChg>
      </pc:sldChg>
      <pc:sldChg chg="modSp">
        <pc:chgData name="Bharadwaj, Esha" userId="S::ebharadwaj@clarku.edu::ef01bdeb-36b1-44a4-9ad5-66466b623a30" providerId="AD" clId="Web-{AFCFF223-F0B8-F4BD-88E8-6AB4150C6B60}" dt="2023-11-29T17:06:43.860" v="118" actId="20577"/>
        <pc:sldMkLst>
          <pc:docMk/>
          <pc:sldMk cId="696766400" sldId="2288"/>
        </pc:sldMkLst>
        <pc:spChg chg="mod">
          <ac:chgData name="Bharadwaj, Esha" userId="S::ebharadwaj@clarku.edu::ef01bdeb-36b1-44a4-9ad5-66466b623a30" providerId="AD" clId="Web-{AFCFF223-F0B8-F4BD-88E8-6AB4150C6B60}" dt="2023-11-29T17:06:43.860" v="118" actId="20577"/>
          <ac:spMkLst>
            <pc:docMk/>
            <pc:sldMk cId="696766400" sldId="2288"/>
            <ac:spMk id="2" creationId="{91BB8619-A687-756F-6CCF-F28AF85AC5AC}"/>
          </ac:spMkLst>
        </pc:spChg>
      </pc:sldChg>
      <pc:sldChg chg="modSp new">
        <pc:chgData name="Bharadwaj, Esha" userId="S::ebharadwaj@clarku.edu::ef01bdeb-36b1-44a4-9ad5-66466b623a30" providerId="AD" clId="Web-{AFCFF223-F0B8-F4BD-88E8-6AB4150C6B60}" dt="2023-11-29T17:03:20.853" v="46" actId="20577"/>
        <pc:sldMkLst>
          <pc:docMk/>
          <pc:sldMk cId="2675319536" sldId="2289"/>
        </pc:sldMkLst>
        <pc:spChg chg="mod">
          <ac:chgData name="Bharadwaj, Esha" userId="S::ebharadwaj@clarku.edu::ef01bdeb-36b1-44a4-9ad5-66466b623a30" providerId="AD" clId="Web-{AFCFF223-F0B8-F4BD-88E8-6AB4150C6B60}" dt="2023-11-29T17:02:44.867" v="7" actId="20577"/>
          <ac:spMkLst>
            <pc:docMk/>
            <pc:sldMk cId="2675319536" sldId="2289"/>
            <ac:spMk id="2" creationId="{D50C7C24-3F02-DD08-AC6F-D69A3FA2E7BB}"/>
          </ac:spMkLst>
        </pc:spChg>
        <pc:spChg chg="mod">
          <ac:chgData name="Bharadwaj, Esha" userId="S::ebharadwaj@clarku.edu::ef01bdeb-36b1-44a4-9ad5-66466b623a30" providerId="AD" clId="Web-{AFCFF223-F0B8-F4BD-88E8-6AB4150C6B60}" dt="2023-11-29T17:03:20.853" v="46" actId="20577"/>
          <ac:spMkLst>
            <pc:docMk/>
            <pc:sldMk cId="2675319536" sldId="2289"/>
            <ac:spMk id="3" creationId="{B6E448FC-8FB9-9A8E-57AE-6D2E314B87FA}"/>
          </ac:spMkLst>
        </pc:spChg>
      </pc:sldChg>
      <pc:sldChg chg="modSp new">
        <pc:chgData name="Bharadwaj, Esha" userId="S::ebharadwaj@clarku.edu::ef01bdeb-36b1-44a4-9ad5-66466b623a30" providerId="AD" clId="Web-{AFCFF223-F0B8-F4BD-88E8-6AB4150C6B60}" dt="2023-11-29T17:13:40.342" v="132" actId="20577"/>
        <pc:sldMkLst>
          <pc:docMk/>
          <pc:sldMk cId="3237286985" sldId="2290"/>
        </pc:sldMkLst>
        <pc:spChg chg="mod">
          <ac:chgData name="Bharadwaj, Esha" userId="S::ebharadwaj@clarku.edu::ef01bdeb-36b1-44a4-9ad5-66466b623a30" providerId="AD" clId="Web-{AFCFF223-F0B8-F4BD-88E8-6AB4150C6B60}" dt="2023-11-29T17:13:40.342" v="132" actId="20577"/>
          <ac:spMkLst>
            <pc:docMk/>
            <pc:sldMk cId="3237286985" sldId="2290"/>
            <ac:spMk id="2" creationId="{84C64893-4EC2-26C3-EC69-08B3A6AE6FCC}"/>
          </ac:spMkLst>
        </pc:spChg>
      </pc:sldChg>
    </pc:docChg>
  </pc:docChgLst>
  <pc:docChgLst>
    <pc:chgData name="Bharadwaj, Esha" userId="S::ebharadwaj@clarku.edu::ef01bdeb-36b1-44a4-9ad5-66466b623a30" providerId="AD" clId="Web-{6A7B6896-5093-B7CC-CC76-75D8DE77C129}"/>
    <pc:docChg chg="delSld modSld">
      <pc:chgData name="Bharadwaj, Esha" userId="S::ebharadwaj@clarku.edu::ef01bdeb-36b1-44a4-9ad5-66466b623a30" providerId="AD" clId="Web-{6A7B6896-5093-B7CC-CC76-75D8DE77C129}" dt="2023-12-06T23:46:04.469" v="342" actId="20577"/>
      <pc:docMkLst>
        <pc:docMk/>
      </pc:docMkLst>
      <pc:sldChg chg="modSp">
        <pc:chgData name="Bharadwaj, Esha" userId="S::ebharadwaj@clarku.edu::ef01bdeb-36b1-44a4-9ad5-66466b623a30" providerId="AD" clId="Web-{6A7B6896-5093-B7CC-CC76-75D8DE77C129}" dt="2023-12-06T22:01:44.129" v="28" actId="20577"/>
        <pc:sldMkLst>
          <pc:docMk/>
          <pc:sldMk cId="2549493197" sldId="256"/>
        </pc:sldMkLst>
        <pc:spChg chg="mod">
          <ac:chgData name="Bharadwaj, Esha" userId="S::ebharadwaj@clarku.edu::ef01bdeb-36b1-44a4-9ad5-66466b623a30" providerId="AD" clId="Web-{6A7B6896-5093-B7CC-CC76-75D8DE77C129}" dt="2023-12-06T22:01:44.129" v="28" actId="20577"/>
          <ac:spMkLst>
            <pc:docMk/>
            <pc:sldMk cId="2549493197" sldId="256"/>
            <ac:spMk id="5" creationId="{069AF385-DF43-FFCD-4F9B-B53E29FC2336}"/>
          </ac:spMkLst>
        </pc:spChg>
      </pc:sldChg>
      <pc:sldChg chg="modSp">
        <pc:chgData name="Bharadwaj, Esha" userId="S::ebharadwaj@clarku.edu::ef01bdeb-36b1-44a4-9ad5-66466b623a30" providerId="AD" clId="Web-{6A7B6896-5093-B7CC-CC76-75D8DE77C129}" dt="2023-12-06T23:38:33.254" v="195" actId="20577"/>
        <pc:sldMkLst>
          <pc:docMk/>
          <pc:sldMk cId="2989065251" sldId="2277"/>
        </pc:sldMkLst>
        <pc:spChg chg="mod">
          <ac:chgData name="Bharadwaj, Esha" userId="S::ebharadwaj@clarku.edu::ef01bdeb-36b1-44a4-9ad5-66466b623a30" providerId="AD" clId="Web-{6A7B6896-5093-B7CC-CC76-75D8DE77C129}" dt="2023-12-06T23:38:33.254" v="195" actId="20577"/>
          <ac:spMkLst>
            <pc:docMk/>
            <pc:sldMk cId="2989065251" sldId="2277"/>
            <ac:spMk id="3" creationId="{DBA5D6A9-F137-76F8-A9E3-D562840A4CF6}"/>
          </ac:spMkLst>
        </pc:spChg>
        <pc:spChg chg="mod">
          <ac:chgData name="Bharadwaj, Esha" userId="S::ebharadwaj@clarku.edu::ef01bdeb-36b1-44a4-9ad5-66466b623a30" providerId="AD" clId="Web-{6A7B6896-5093-B7CC-CC76-75D8DE77C129}" dt="2023-12-06T22:15:16.491" v="31" actId="1076"/>
          <ac:spMkLst>
            <pc:docMk/>
            <pc:sldMk cId="2989065251" sldId="2277"/>
            <ac:spMk id="6" creationId="{C5D6F6E9-7B27-F76C-9E21-D5470C81FBEB}"/>
          </ac:spMkLst>
        </pc:spChg>
        <pc:picChg chg="mod">
          <ac:chgData name="Bharadwaj, Esha" userId="S::ebharadwaj@clarku.edu::ef01bdeb-36b1-44a4-9ad5-66466b623a30" providerId="AD" clId="Web-{6A7B6896-5093-B7CC-CC76-75D8DE77C129}" dt="2023-12-06T23:03:09.499" v="140" actId="1076"/>
          <ac:picMkLst>
            <pc:docMk/>
            <pc:sldMk cId="2989065251" sldId="2277"/>
            <ac:picMk id="5" creationId="{AB304590-43F7-08D9-CA26-AA288185D245}"/>
          </ac:picMkLst>
        </pc:picChg>
      </pc:sldChg>
      <pc:sldChg chg="modSp">
        <pc:chgData name="Bharadwaj, Esha" userId="S::ebharadwaj@clarku.edu::ef01bdeb-36b1-44a4-9ad5-66466b623a30" providerId="AD" clId="Web-{6A7B6896-5093-B7CC-CC76-75D8DE77C129}" dt="2023-12-06T23:46:04.469" v="342" actId="20577"/>
        <pc:sldMkLst>
          <pc:docMk/>
          <pc:sldMk cId="2354903856" sldId="2280"/>
        </pc:sldMkLst>
        <pc:spChg chg="mod">
          <ac:chgData name="Bharadwaj, Esha" userId="S::ebharadwaj@clarku.edu::ef01bdeb-36b1-44a4-9ad5-66466b623a30" providerId="AD" clId="Web-{6A7B6896-5093-B7CC-CC76-75D8DE77C129}" dt="2023-12-06T23:46:04.469" v="342" actId="20577"/>
          <ac:spMkLst>
            <pc:docMk/>
            <pc:sldMk cId="2354903856" sldId="2280"/>
            <ac:spMk id="3" creationId="{BEBC3CF6-C4F5-3973-D219-470A32B25BEB}"/>
          </ac:spMkLst>
        </pc:spChg>
        <pc:picChg chg="mod">
          <ac:chgData name="Bharadwaj, Esha" userId="S::ebharadwaj@clarku.edu::ef01bdeb-36b1-44a4-9ad5-66466b623a30" providerId="AD" clId="Web-{6A7B6896-5093-B7CC-CC76-75D8DE77C129}" dt="2023-12-06T23:37:20.843" v="176" actId="1076"/>
          <ac:picMkLst>
            <pc:docMk/>
            <pc:sldMk cId="2354903856" sldId="2280"/>
            <ac:picMk id="8" creationId="{0ECFABE0-92D0-4328-FF6D-91EE8C0BF88B}"/>
          </ac:picMkLst>
        </pc:picChg>
      </pc:sldChg>
      <pc:sldChg chg="addSp modSp">
        <pc:chgData name="Bharadwaj, Esha" userId="S::ebharadwaj@clarku.edu::ef01bdeb-36b1-44a4-9ad5-66466b623a30" providerId="AD" clId="Web-{6A7B6896-5093-B7CC-CC76-75D8DE77C129}" dt="2023-12-06T22:28:46.682" v="138" actId="20577"/>
        <pc:sldMkLst>
          <pc:docMk/>
          <pc:sldMk cId="3237286985" sldId="2290"/>
        </pc:sldMkLst>
        <pc:spChg chg="add mod">
          <ac:chgData name="Bharadwaj, Esha" userId="S::ebharadwaj@clarku.edu::ef01bdeb-36b1-44a4-9ad5-66466b623a30" providerId="AD" clId="Web-{6A7B6896-5093-B7CC-CC76-75D8DE77C129}" dt="2023-12-06T22:28:46.682" v="138" actId="20577"/>
          <ac:spMkLst>
            <pc:docMk/>
            <pc:sldMk cId="3237286985" sldId="2290"/>
            <ac:spMk id="10" creationId="{BD15EF7A-349A-C6E0-B3A7-329DDA6A3D3B}"/>
          </ac:spMkLst>
        </pc:spChg>
        <pc:picChg chg="mod">
          <ac:chgData name="Bharadwaj, Esha" userId="S::ebharadwaj@clarku.edu::ef01bdeb-36b1-44a4-9ad5-66466b623a30" providerId="AD" clId="Web-{6A7B6896-5093-B7CC-CC76-75D8DE77C129}" dt="2023-12-06T22:24:40.307" v="106" actId="1076"/>
          <ac:picMkLst>
            <pc:docMk/>
            <pc:sldMk cId="3237286985" sldId="2290"/>
            <ac:picMk id="11" creationId="{D8DC83F9-27F1-F001-8C6C-E5514069378C}"/>
          </ac:picMkLst>
        </pc:picChg>
      </pc:sldChg>
      <pc:sldChg chg="modSp">
        <pc:chgData name="Bharadwaj, Esha" userId="S::ebharadwaj@clarku.edu::ef01bdeb-36b1-44a4-9ad5-66466b623a30" providerId="AD" clId="Web-{6A7B6896-5093-B7CC-CC76-75D8DE77C129}" dt="2023-12-06T23:42:56.957" v="340" actId="20577"/>
        <pc:sldMkLst>
          <pc:docMk/>
          <pc:sldMk cId="2806288409" sldId="2303"/>
        </pc:sldMkLst>
        <pc:spChg chg="mod">
          <ac:chgData name="Bharadwaj, Esha" userId="S::ebharadwaj@clarku.edu::ef01bdeb-36b1-44a4-9ad5-66466b623a30" providerId="AD" clId="Web-{6A7B6896-5093-B7CC-CC76-75D8DE77C129}" dt="2023-12-06T23:42:56.957" v="340" actId="20577"/>
          <ac:spMkLst>
            <pc:docMk/>
            <pc:sldMk cId="2806288409" sldId="2303"/>
            <ac:spMk id="3" creationId="{8647571E-ADE8-1372-A1B3-1155AAF7D45A}"/>
          </ac:spMkLst>
        </pc:spChg>
      </pc:sldChg>
      <pc:sldChg chg="del">
        <pc:chgData name="Bharadwaj, Esha" userId="S::ebharadwaj@clarku.edu::ef01bdeb-36b1-44a4-9ad5-66466b623a30" providerId="AD" clId="Web-{6A7B6896-5093-B7CC-CC76-75D8DE77C129}" dt="2023-12-06T21:53:17.160" v="1"/>
        <pc:sldMkLst>
          <pc:docMk/>
          <pc:sldMk cId="760925594" sldId="2304"/>
        </pc:sldMkLst>
      </pc:sldChg>
      <pc:sldChg chg="delCm">
        <pc:chgData name="Bharadwaj, Esha" userId="S::ebharadwaj@clarku.edu::ef01bdeb-36b1-44a4-9ad5-66466b623a30" providerId="AD" clId="Web-{6A7B6896-5093-B7CC-CC76-75D8DE77C129}" dt="2023-12-06T21:55:51.826" v="2"/>
        <pc:sldMkLst>
          <pc:docMk/>
          <pc:sldMk cId="3023487325" sldId="2312"/>
        </pc:sldMkLst>
        <pc:extLst>
          <p:ext xmlns:p="http://schemas.openxmlformats.org/presentationml/2006/main" uri="{D6D511B9-2390-475A-947B-AFAB55BFBCF1}">
            <pc226:cmChg xmlns:pc226="http://schemas.microsoft.com/office/powerpoint/2022/06/main/command" chg="del">
              <pc226:chgData name="Bharadwaj, Esha" userId="S::ebharadwaj@clarku.edu::ef01bdeb-36b1-44a4-9ad5-66466b623a30" providerId="AD" clId="Web-{6A7B6896-5093-B7CC-CC76-75D8DE77C129}" dt="2023-12-06T21:55:51.826" v="2"/>
              <pc2:cmMkLst xmlns:pc2="http://schemas.microsoft.com/office/powerpoint/2019/9/main/command">
                <pc:docMk/>
                <pc:sldMk cId="3023487325" sldId="2312"/>
                <pc2:cmMk id="{4267DD8D-4921-436A-A6B1-CD6994B5CCF0}"/>
              </pc2:cmMkLst>
            </pc226:cmChg>
          </p:ext>
        </pc:extLst>
      </pc:sldChg>
      <pc:sldChg chg="delCm">
        <pc:chgData name="Bharadwaj, Esha" userId="S::ebharadwaj@clarku.edu::ef01bdeb-36b1-44a4-9ad5-66466b623a30" providerId="AD" clId="Web-{6A7B6896-5093-B7CC-CC76-75D8DE77C129}" dt="2023-12-06T22:27:12.332" v="131"/>
        <pc:sldMkLst>
          <pc:docMk/>
          <pc:sldMk cId="517258031" sldId="2319"/>
        </pc:sldMkLst>
        <pc:extLst>
          <p:ext xmlns:p="http://schemas.openxmlformats.org/presentationml/2006/main" uri="{D6D511B9-2390-475A-947B-AFAB55BFBCF1}">
            <pc226:cmChg xmlns:pc226="http://schemas.microsoft.com/office/powerpoint/2022/06/main/command" chg="del">
              <pc226:chgData name="Bharadwaj, Esha" userId="S::ebharadwaj@clarku.edu::ef01bdeb-36b1-44a4-9ad5-66466b623a30" providerId="AD" clId="Web-{6A7B6896-5093-B7CC-CC76-75D8DE77C129}" dt="2023-12-06T22:27:12.332" v="131"/>
              <pc2:cmMkLst xmlns:pc2="http://schemas.microsoft.com/office/powerpoint/2019/9/main/command">
                <pc:docMk/>
                <pc:sldMk cId="517258031" sldId="2319"/>
                <pc2:cmMk id="{18DA766F-EB9F-4764-8496-A6A77B994213}"/>
              </pc2:cmMkLst>
            </pc226:cmChg>
          </p:ext>
        </pc:extLst>
      </pc:sldChg>
      <pc:sldChg chg="modSp">
        <pc:chgData name="Bharadwaj, Esha" userId="S::ebharadwaj@clarku.edu::ef01bdeb-36b1-44a4-9ad5-66466b623a30" providerId="AD" clId="Web-{6A7B6896-5093-B7CC-CC76-75D8DE77C129}" dt="2023-12-06T23:42:18.221" v="268" actId="20577"/>
        <pc:sldMkLst>
          <pc:docMk/>
          <pc:sldMk cId="3273217236" sldId="2325"/>
        </pc:sldMkLst>
        <pc:spChg chg="mod">
          <ac:chgData name="Bharadwaj, Esha" userId="S::ebharadwaj@clarku.edu::ef01bdeb-36b1-44a4-9ad5-66466b623a30" providerId="AD" clId="Web-{6A7B6896-5093-B7CC-CC76-75D8DE77C129}" dt="2023-12-06T23:42:18.221" v="268" actId="20577"/>
          <ac:spMkLst>
            <pc:docMk/>
            <pc:sldMk cId="3273217236" sldId="2325"/>
            <ac:spMk id="2" creationId="{DE82737B-A21B-22E1-8BDF-BDCBEB00F950}"/>
          </ac:spMkLst>
        </pc:spChg>
      </pc:sldChg>
      <pc:sldChg chg="addSp modSp">
        <pc:chgData name="Bharadwaj, Esha" userId="S::ebharadwaj@clarku.edu::ef01bdeb-36b1-44a4-9ad5-66466b623a30" providerId="AD" clId="Web-{6A7B6896-5093-B7CC-CC76-75D8DE77C129}" dt="2023-12-06T22:23:56.492" v="101" actId="20577"/>
        <pc:sldMkLst>
          <pc:docMk/>
          <pc:sldMk cId="3861801144" sldId="2326"/>
        </pc:sldMkLst>
        <pc:spChg chg="add mod">
          <ac:chgData name="Bharadwaj, Esha" userId="S::ebharadwaj@clarku.edu::ef01bdeb-36b1-44a4-9ad5-66466b623a30" providerId="AD" clId="Web-{6A7B6896-5093-B7CC-CC76-75D8DE77C129}" dt="2023-12-06T22:23:56.492" v="101" actId="20577"/>
          <ac:spMkLst>
            <pc:docMk/>
            <pc:sldMk cId="3861801144" sldId="2326"/>
            <ac:spMk id="6" creationId="{35665D6D-D5B3-A7F4-0683-D2857E3AE87C}"/>
          </ac:spMkLst>
        </pc:spChg>
      </pc:sldChg>
      <pc:sldChg chg="modSp">
        <pc:chgData name="Bharadwaj, Esha" userId="S::ebharadwaj@clarku.edu::ef01bdeb-36b1-44a4-9ad5-66466b623a30" providerId="AD" clId="Web-{6A7B6896-5093-B7CC-CC76-75D8DE77C129}" dt="2023-12-06T22:14:10.128" v="29" actId="20577"/>
        <pc:sldMkLst>
          <pc:docMk/>
          <pc:sldMk cId="3270600647" sldId="2330"/>
        </pc:sldMkLst>
        <pc:spChg chg="mod">
          <ac:chgData name="Bharadwaj, Esha" userId="S::ebharadwaj@clarku.edu::ef01bdeb-36b1-44a4-9ad5-66466b623a30" providerId="AD" clId="Web-{6A7B6896-5093-B7CC-CC76-75D8DE77C129}" dt="2023-12-06T22:14:10.128" v="29" actId="20577"/>
          <ac:spMkLst>
            <pc:docMk/>
            <pc:sldMk cId="3270600647" sldId="2330"/>
            <ac:spMk id="8" creationId="{A05253D9-E418-8D07-57EC-DAF7EF85890E}"/>
          </ac:spMkLst>
        </pc:spChg>
      </pc:sldChg>
    </pc:docChg>
  </pc:docChgLst>
  <pc:docChgLst>
    <pc:chgData name="Akansobe, Adeline" userId="S::aakansobe@clarku.edu::8b2dea03-b2fe-4e47-90c3-1e71781192db" providerId="AD" clId="Web-{00F5067C-EFDE-E52C-5356-FDEE1ABDC93A}"/>
    <pc:docChg chg="modSld">
      <pc:chgData name="Akansobe, Adeline" userId="S::aakansobe@clarku.edu::8b2dea03-b2fe-4e47-90c3-1e71781192db" providerId="AD" clId="Web-{00F5067C-EFDE-E52C-5356-FDEE1ABDC93A}" dt="2023-12-12T21:12:14.791" v="48" actId="20577"/>
      <pc:docMkLst>
        <pc:docMk/>
      </pc:docMkLst>
      <pc:sldChg chg="modSp">
        <pc:chgData name="Akansobe, Adeline" userId="S::aakansobe@clarku.edu::8b2dea03-b2fe-4e47-90c3-1e71781192db" providerId="AD" clId="Web-{00F5067C-EFDE-E52C-5356-FDEE1ABDC93A}" dt="2023-12-12T21:12:14.791" v="48" actId="20577"/>
        <pc:sldMkLst>
          <pc:docMk/>
          <pc:sldMk cId="2989065251" sldId="2277"/>
        </pc:sldMkLst>
        <pc:spChg chg="mod">
          <ac:chgData name="Akansobe, Adeline" userId="S::aakansobe@clarku.edu::8b2dea03-b2fe-4e47-90c3-1e71781192db" providerId="AD" clId="Web-{00F5067C-EFDE-E52C-5356-FDEE1ABDC93A}" dt="2023-12-12T21:12:14.791" v="48" actId="20577"/>
          <ac:spMkLst>
            <pc:docMk/>
            <pc:sldMk cId="2989065251" sldId="2277"/>
            <ac:spMk id="3" creationId="{DBA5D6A9-F137-76F8-A9E3-D562840A4CF6}"/>
          </ac:spMkLst>
        </pc:spChg>
      </pc:sldChg>
      <pc:sldChg chg="addSp delSp modSp">
        <pc:chgData name="Akansobe, Adeline" userId="S::aakansobe@clarku.edu::8b2dea03-b2fe-4e47-90c3-1e71781192db" providerId="AD" clId="Web-{00F5067C-EFDE-E52C-5356-FDEE1ABDC93A}" dt="2023-12-12T21:04:43.809" v="41" actId="1076"/>
        <pc:sldMkLst>
          <pc:docMk/>
          <pc:sldMk cId="966782458" sldId="2333"/>
        </pc:sldMkLst>
        <pc:graphicFrameChg chg="add del mod">
          <ac:chgData name="Akansobe, Adeline" userId="S::aakansobe@clarku.edu::8b2dea03-b2fe-4e47-90c3-1e71781192db" providerId="AD" clId="Web-{00F5067C-EFDE-E52C-5356-FDEE1ABDC93A}" dt="2023-12-12T20:53:33.352" v="10"/>
          <ac:graphicFrameMkLst>
            <pc:docMk/>
            <pc:sldMk cId="966782458" sldId="2333"/>
            <ac:graphicFrameMk id="7" creationId="{3AB55844-E9A2-71C2-0A58-26B886BCEED6}"/>
          </ac:graphicFrameMkLst>
        </pc:graphicFrameChg>
        <pc:graphicFrameChg chg="add del mod modGraphic">
          <ac:chgData name="Akansobe, Adeline" userId="S::aakansobe@clarku.edu::8b2dea03-b2fe-4e47-90c3-1e71781192db" providerId="AD" clId="Web-{00F5067C-EFDE-E52C-5356-FDEE1ABDC93A}" dt="2023-12-12T20:54:26.244" v="14"/>
          <ac:graphicFrameMkLst>
            <pc:docMk/>
            <pc:sldMk cId="966782458" sldId="2333"/>
            <ac:graphicFrameMk id="10" creationId="{09B8FA29-DAB6-7364-8565-0280B6E39319}"/>
          </ac:graphicFrameMkLst>
        </pc:graphicFrameChg>
        <pc:picChg chg="add del">
          <ac:chgData name="Akansobe, Adeline" userId="S::aakansobe@clarku.edu::8b2dea03-b2fe-4e47-90c3-1e71781192db" providerId="AD" clId="Web-{00F5067C-EFDE-E52C-5356-FDEE1ABDC93A}" dt="2023-12-12T21:03:11.353" v="30"/>
          <ac:picMkLst>
            <pc:docMk/>
            <pc:sldMk cId="966782458" sldId="2333"/>
            <ac:picMk id="5" creationId="{2391A229-19CC-289A-DFB0-481EE71C6000}"/>
          </ac:picMkLst>
        </pc:picChg>
        <pc:picChg chg="add del mod">
          <ac:chgData name="Akansobe, Adeline" userId="S::aakansobe@clarku.edu::8b2dea03-b2fe-4e47-90c3-1e71781192db" providerId="AD" clId="Web-{00F5067C-EFDE-E52C-5356-FDEE1ABDC93A}" dt="2023-12-12T20:57:05.748" v="20"/>
          <ac:picMkLst>
            <pc:docMk/>
            <pc:sldMk cId="966782458" sldId="2333"/>
            <ac:picMk id="11" creationId="{2F8DC908-FAB8-1387-339D-087F3534EE14}"/>
          </ac:picMkLst>
        </pc:picChg>
        <pc:picChg chg="del">
          <ac:chgData name="Akansobe, Adeline" userId="S::aakansobe@clarku.edu::8b2dea03-b2fe-4e47-90c3-1e71781192db" providerId="AD" clId="Web-{00F5067C-EFDE-E52C-5356-FDEE1ABDC93A}" dt="2023-12-12T20:53:21.304" v="8"/>
          <ac:picMkLst>
            <pc:docMk/>
            <pc:sldMk cId="966782458" sldId="2333"/>
            <ac:picMk id="13" creationId="{5A580638-1CB1-06BB-2FF5-A35B087708D3}"/>
          </ac:picMkLst>
        </pc:picChg>
        <pc:picChg chg="add del mod">
          <ac:chgData name="Akansobe, Adeline" userId="S::aakansobe@clarku.edu::8b2dea03-b2fe-4e47-90c3-1e71781192db" providerId="AD" clId="Web-{00F5067C-EFDE-E52C-5356-FDEE1ABDC93A}" dt="2023-12-12T20:57:25.140" v="24"/>
          <ac:picMkLst>
            <pc:docMk/>
            <pc:sldMk cId="966782458" sldId="2333"/>
            <ac:picMk id="14" creationId="{2B86BFA8-A944-E775-044A-CC18B317656C}"/>
          </ac:picMkLst>
        </pc:picChg>
        <pc:picChg chg="add mod">
          <ac:chgData name="Akansobe, Adeline" userId="S::aakansobe@clarku.edu::8b2dea03-b2fe-4e47-90c3-1e71781192db" providerId="AD" clId="Web-{00F5067C-EFDE-E52C-5356-FDEE1ABDC93A}" dt="2023-12-12T21:04:43.809" v="41" actId="1076"/>
          <ac:picMkLst>
            <pc:docMk/>
            <pc:sldMk cId="966782458" sldId="2333"/>
            <ac:picMk id="15" creationId="{F6045DB9-23E7-6214-2994-6D3C428C6E2D}"/>
          </ac:picMkLst>
        </pc:picChg>
        <pc:picChg chg="add mod ord">
          <ac:chgData name="Akansobe, Adeline" userId="S::aakansobe@clarku.edu::8b2dea03-b2fe-4e47-90c3-1e71781192db" providerId="AD" clId="Web-{00F5067C-EFDE-E52C-5356-FDEE1ABDC93A}" dt="2023-12-12T21:04:39.684" v="40"/>
          <ac:picMkLst>
            <pc:docMk/>
            <pc:sldMk cId="966782458" sldId="2333"/>
            <ac:picMk id="16" creationId="{EA991439-A3C2-5DD3-6DD1-5FC32F254447}"/>
          </ac:picMkLst>
        </pc:picChg>
        <pc:picChg chg="mod">
          <ac:chgData name="Akansobe, Adeline" userId="S::aakansobe@clarku.edu::8b2dea03-b2fe-4e47-90c3-1e71781192db" providerId="AD" clId="Web-{00F5067C-EFDE-E52C-5356-FDEE1ABDC93A}" dt="2023-12-12T20:55:02.542" v="19" actId="14100"/>
          <ac:picMkLst>
            <pc:docMk/>
            <pc:sldMk cId="966782458" sldId="2333"/>
            <ac:picMk id="25" creationId="{15C36ECB-50C9-3429-4C1C-C54C68C31962}"/>
          </ac:picMkLst>
        </pc:picChg>
      </pc:sldChg>
    </pc:docChg>
  </pc:docChgLst>
  <pc:docChgLst>
    <pc:chgData name="Akansobe, Adeline" userId="S::aakansobe@clarku.edu::8b2dea03-b2fe-4e47-90c3-1e71781192db" providerId="AD" clId="Web-{277A452F-E814-50AD-5026-927D98F6CB88}"/>
    <pc:docChg chg="modSld">
      <pc:chgData name="Akansobe, Adeline" userId="S::aakansobe@clarku.edu::8b2dea03-b2fe-4e47-90c3-1e71781192db" providerId="AD" clId="Web-{277A452F-E814-50AD-5026-927D98F6CB88}" dt="2023-12-05T02:33:27.378" v="559" actId="20577"/>
      <pc:docMkLst>
        <pc:docMk/>
      </pc:docMkLst>
      <pc:sldChg chg="addSp delSp modSp">
        <pc:chgData name="Akansobe, Adeline" userId="S::aakansobe@clarku.edu::8b2dea03-b2fe-4e47-90c3-1e71781192db" providerId="AD" clId="Web-{277A452F-E814-50AD-5026-927D98F6CB88}" dt="2023-12-05T02:32:48.611" v="548"/>
        <pc:sldMkLst>
          <pc:docMk/>
          <pc:sldMk cId="792839502" sldId="2281"/>
        </pc:sldMkLst>
        <pc:spChg chg="del">
          <ac:chgData name="Akansobe, Adeline" userId="S::aakansobe@clarku.edu::8b2dea03-b2fe-4e47-90c3-1e71781192db" providerId="AD" clId="Web-{277A452F-E814-50AD-5026-927D98F6CB88}" dt="2023-12-05T02:32:44.955" v="547"/>
          <ac:spMkLst>
            <pc:docMk/>
            <pc:sldMk cId="792839502" sldId="2281"/>
            <ac:spMk id="2" creationId="{6088DF60-9C14-2C07-B108-94B3DA175ECF}"/>
          </ac:spMkLst>
        </pc:spChg>
        <pc:spChg chg="add mod">
          <ac:chgData name="Akansobe, Adeline" userId="S::aakansobe@clarku.edu::8b2dea03-b2fe-4e47-90c3-1e71781192db" providerId="AD" clId="Web-{277A452F-E814-50AD-5026-927D98F6CB88}" dt="2023-12-05T02:32:40.986" v="546" actId="20577"/>
          <ac:spMkLst>
            <pc:docMk/>
            <pc:sldMk cId="792839502" sldId="2281"/>
            <ac:spMk id="5" creationId="{53B2E48B-6FD3-507B-8851-13CA3FE2A3F7}"/>
          </ac:spMkLst>
        </pc:spChg>
        <pc:spChg chg="add del mod">
          <ac:chgData name="Akansobe, Adeline" userId="S::aakansobe@clarku.edu::8b2dea03-b2fe-4e47-90c3-1e71781192db" providerId="AD" clId="Web-{277A452F-E814-50AD-5026-927D98F6CB88}" dt="2023-12-05T02:32:48.611" v="548"/>
          <ac:spMkLst>
            <pc:docMk/>
            <pc:sldMk cId="792839502" sldId="2281"/>
            <ac:spMk id="7" creationId="{01BC6750-BB69-C0EE-AB96-A3834DA78EEE}"/>
          </ac:spMkLst>
        </pc:spChg>
      </pc:sldChg>
      <pc:sldChg chg="addSp delSp modSp">
        <pc:chgData name="Akansobe, Adeline" userId="S::aakansobe@clarku.edu::8b2dea03-b2fe-4e47-90c3-1e71781192db" providerId="AD" clId="Web-{277A452F-E814-50AD-5026-927D98F6CB88}" dt="2023-12-05T02:04:35.286" v="376"/>
        <pc:sldMkLst>
          <pc:docMk/>
          <pc:sldMk cId="3237286985" sldId="2290"/>
        </pc:sldMkLst>
        <pc:spChg chg="add del">
          <ac:chgData name="Akansobe, Adeline" userId="S::aakansobe@clarku.edu::8b2dea03-b2fe-4e47-90c3-1e71781192db" providerId="AD" clId="Web-{277A452F-E814-50AD-5026-927D98F6CB88}" dt="2023-12-05T01:59:18.513" v="271"/>
          <ac:spMkLst>
            <pc:docMk/>
            <pc:sldMk cId="3237286985" sldId="2290"/>
            <ac:spMk id="2" creationId="{84C64893-4EC2-26C3-EC69-08B3A6AE6FCC}"/>
          </ac:spMkLst>
        </pc:spChg>
        <pc:spChg chg="mod">
          <ac:chgData name="Akansobe, Adeline" userId="S::aakansobe@clarku.edu::8b2dea03-b2fe-4e47-90c3-1e71781192db" providerId="AD" clId="Web-{277A452F-E814-50AD-5026-927D98F6CB88}" dt="2023-12-05T02:04:35.286" v="376"/>
          <ac:spMkLst>
            <pc:docMk/>
            <pc:sldMk cId="3237286985" sldId="2290"/>
            <ac:spMk id="6" creationId="{243274B6-D580-B912-FE76-DD95111C475F}"/>
          </ac:spMkLst>
        </pc:spChg>
        <pc:spChg chg="add del mod">
          <ac:chgData name="Akansobe, Adeline" userId="S::aakansobe@clarku.edu::8b2dea03-b2fe-4e47-90c3-1e71781192db" providerId="AD" clId="Web-{277A452F-E814-50AD-5026-927D98F6CB88}" dt="2023-12-05T01:59:24.935" v="312"/>
          <ac:spMkLst>
            <pc:docMk/>
            <pc:sldMk cId="3237286985" sldId="2290"/>
            <ac:spMk id="9" creationId="{10661BA1-C80C-52F7-92F1-756A35AC9A6E}"/>
          </ac:spMkLst>
        </pc:spChg>
        <pc:spChg chg="mod">
          <ac:chgData name="Akansobe, Adeline" userId="S::aakansobe@clarku.edu::8b2dea03-b2fe-4e47-90c3-1e71781192db" providerId="AD" clId="Web-{277A452F-E814-50AD-5026-927D98F6CB88}" dt="2023-12-05T02:04:28.036" v="375"/>
          <ac:spMkLst>
            <pc:docMk/>
            <pc:sldMk cId="3237286985" sldId="2290"/>
            <ac:spMk id="12" creationId="{0EA0C5DB-BD3F-0F86-8F86-1EE55291DDBA}"/>
          </ac:spMkLst>
        </pc:spChg>
        <pc:spChg chg="add del mod">
          <ac:chgData name="Akansobe, Adeline" userId="S::aakansobe@clarku.edu::8b2dea03-b2fe-4e47-90c3-1e71781192db" providerId="AD" clId="Web-{277A452F-E814-50AD-5026-927D98F6CB88}" dt="2023-12-05T01:59:18.513" v="271"/>
          <ac:spMkLst>
            <pc:docMk/>
            <pc:sldMk cId="3237286985" sldId="2290"/>
            <ac:spMk id="13" creationId="{AA26A390-DDC1-B303-280F-0FF402D52B14}"/>
          </ac:spMkLst>
        </pc:spChg>
        <pc:spChg chg="add del">
          <ac:chgData name="Akansobe, Adeline" userId="S::aakansobe@clarku.edu::8b2dea03-b2fe-4e47-90c3-1e71781192db" providerId="AD" clId="Web-{277A452F-E814-50AD-5026-927D98F6CB88}" dt="2023-12-05T02:01:40.485" v="324"/>
          <ac:spMkLst>
            <pc:docMk/>
            <pc:sldMk cId="3237286985" sldId="2290"/>
            <ac:spMk id="16" creationId="{531B93C3-3EFE-0D83-3F01-D848F8987E48}"/>
          </ac:spMkLst>
        </pc:spChg>
      </pc:sldChg>
      <pc:sldChg chg="addSp delSp modSp">
        <pc:chgData name="Akansobe, Adeline" userId="S::aakansobe@clarku.edu::8b2dea03-b2fe-4e47-90c3-1e71781192db" providerId="AD" clId="Web-{277A452F-E814-50AD-5026-927D98F6CB88}" dt="2023-12-05T02:03:55.395" v="372" actId="20577"/>
        <pc:sldMkLst>
          <pc:docMk/>
          <pc:sldMk cId="2696124403" sldId="2292"/>
        </pc:sldMkLst>
        <pc:spChg chg="del">
          <ac:chgData name="Akansobe, Adeline" userId="S::aakansobe@clarku.edu::8b2dea03-b2fe-4e47-90c3-1e71781192db" providerId="AD" clId="Web-{277A452F-E814-50AD-5026-927D98F6CB88}" dt="2023-12-05T01:43:04.644" v="183"/>
          <ac:spMkLst>
            <pc:docMk/>
            <pc:sldMk cId="2696124403" sldId="2292"/>
            <ac:spMk id="2" creationId="{52580309-D80C-F7F1-55DF-4729BFC7D1FB}"/>
          </ac:spMkLst>
        </pc:spChg>
        <pc:spChg chg="add del">
          <ac:chgData name="Akansobe, Adeline" userId="S::aakansobe@clarku.edu::8b2dea03-b2fe-4e47-90c3-1e71781192db" providerId="AD" clId="Web-{277A452F-E814-50AD-5026-927D98F6CB88}" dt="2023-12-05T01:39:04.638" v="130"/>
          <ac:spMkLst>
            <pc:docMk/>
            <pc:sldMk cId="2696124403" sldId="2292"/>
            <ac:spMk id="5" creationId="{63A48837-EFC5-1E92-7523-72737106E22C}"/>
          </ac:spMkLst>
        </pc:spChg>
        <pc:spChg chg="add mod">
          <ac:chgData name="Akansobe, Adeline" userId="S::aakansobe@clarku.edu::8b2dea03-b2fe-4e47-90c3-1e71781192db" providerId="AD" clId="Web-{277A452F-E814-50AD-5026-927D98F6CB88}" dt="2023-12-05T02:03:55.395" v="372" actId="20577"/>
          <ac:spMkLst>
            <pc:docMk/>
            <pc:sldMk cId="2696124403" sldId="2292"/>
            <ac:spMk id="9" creationId="{1AD97465-0BBE-6679-DAFC-A216BFFA24B3}"/>
          </ac:spMkLst>
        </pc:spChg>
        <pc:spChg chg="add del mod">
          <ac:chgData name="Akansobe, Adeline" userId="S::aakansobe@clarku.edu::8b2dea03-b2fe-4e47-90c3-1e71781192db" providerId="AD" clId="Web-{277A452F-E814-50AD-5026-927D98F6CB88}" dt="2023-12-05T01:43:14.503" v="184"/>
          <ac:spMkLst>
            <pc:docMk/>
            <pc:sldMk cId="2696124403" sldId="2292"/>
            <ac:spMk id="14" creationId="{B34D2BB9-63A2-D158-EB8E-AA0E32BB2979}"/>
          </ac:spMkLst>
        </pc:spChg>
      </pc:sldChg>
      <pc:sldChg chg="addSp delSp modSp">
        <pc:chgData name="Akansobe, Adeline" userId="S::aakansobe@clarku.edu::8b2dea03-b2fe-4e47-90c3-1e71781192db" providerId="AD" clId="Web-{277A452F-E814-50AD-5026-927D98F6CB88}" dt="2023-12-05T02:21:59.485" v="495"/>
        <pc:sldMkLst>
          <pc:docMk/>
          <pc:sldMk cId="3838763646" sldId="2293"/>
        </pc:sldMkLst>
        <pc:spChg chg="del">
          <ac:chgData name="Akansobe, Adeline" userId="S::aakansobe@clarku.edu::8b2dea03-b2fe-4e47-90c3-1e71781192db" providerId="AD" clId="Web-{277A452F-E814-50AD-5026-927D98F6CB88}" dt="2023-12-05T02:21:46.001" v="494"/>
          <ac:spMkLst>
            <pc:docMk/>
            <pc:sldMk cId="3838763646" sldId="2293"/>
            <ac:spMk id="2" creationId="{84C64893-4EC2-26C3-EC69-08B3A6AE6FCC}"/>
          </ac:spMkLst>
        </pc:spChg>
        <pc:spChg chg="add del mod">
          <ac:chgData name="Akansobe, Adeline" userId="S::aakansobe@clarku.edu::8b2dea03-b2fe-4e47-90c3-1e71781192db" providerId="AD" clId="Web-{277A452F-E814-50AD-5026-927D98F6CB88}" dt="2023-12-05T02:21:39.813" v="493"/>
          <ac:spMkLst>
            <pc:docMk/>
            <pc:sldMk cId="3838763646" sldId="2293"/>
            <ac:spMk id="8" creationId="{57BE417D-91CD-F3A0-6D82-0F9CF74B9240}"/>
          </ac:spMkLst>
        </pc:spChg>
        <pc:spChg chg="add del mod">
          <ac:chgData name="Akansobe, Adeline" userId="S::aakansobe@clarku.edu::8b2dea03-b2fe-4e47-90c3-1e71781192db" providerId="AD" clId="Web-{277A452F-E814-50AD-5026-927D98F6CB88}" dt="2023-12-05T02:21:59.485" v="495"/>
          <ac:spMkLst>
            <pc:docMk/>
            <pc:sldMk cId="3838763646" sldId="2293"/>
            <ac:spMk id="11" creationId="{949D130B-B132-8BB5-FAA3-81B056CCAE51}"/>
          </ac:spMkLst>
        </pc:spChg>
        <pc:picChg chg="mod">
          <ac:chgData name="Akansobe, Adeline" userId="S::aakansobe@clarku.edu::8b2dea03-b2fe-4e47-90c3-1e71781192db" providerId="AD" clId="Web-{277A452F-E814-50AD-5026-927D98F6CB88}" dt="2023-12-05T01:12:08.737" v="10" actId="14100"/>
          <ac:picMkLst>
            <pc:docMk/>
            <pc:sldMk cId="3838763646" sldId="2293"/>
            <ac:picMk id="10" creationId="{8072D452-F738-FC23-1862-6AB22C087F25}"/>
          </ac:picMkLst>
        </pc:picChg>
        <pc:picChg chg="mod">
          <ac:chgData name="Akansobe, Adeline" userId="S::aakansobe@clarku.edu::8b2dea03-b2fe-4e47-90c3-1e71781192db" providerId="AD" clId="Web-{277A452F-E814-50AD-5026-927D98F6CB88}" dt="2023-12-05T01:12:02.221" v="9" actId="14100"/>
          <ac:picMkLst>
            <pc:docMk/>
            <pc:sldMk cId="3838763646" sldId="2293"/>
            <ac:picMk id="15" creationId="{ACA42F20-4686-B7C4-1292-F1032B03B80A}"/>
          </ac:picMkLst>
        </pc:picChg>
      </pc:sldChg>
      <pc:sldChg chg="addSp delSp modSp">
        <pc:chgData name="Akansobe, Adeline" userId="S::aakansobe@clarku.edu::8b2dea03-b2fe-4e47-90c3-1e71781192db" providerId="AD" clId="Web-{277A452F-E814-50AD-5026-927D98F6CB88}" dt="2023-12-05T02:24:05.754" v="500" actId="14100"/>
        <pc:sldMkLst>
          <pc:docMk/>
          <pc:sldMk cId="2502903566" sldId="2294"/>
        </pc:sldMkLst>
        <pc:spChg chg="del">
          <ac:chgData name="Akansobe, Adeline" userId="S::aakansobe@clarku.edu::8b2dea03-b2fe-4e47-90c3-1e71781192db" providerId="AD" clId="Web-{277A452F-E814-50AD-5026-927D98F6CB88}" dt="2023-12-05T02:22:39.174" v="496"/>
          <ac:spMkLst>
            <pc:docMk/>
            <pc:sldMk cId="2502903566" sldId="2294"/>
            <ac:spMk id="2" creationId="{52580309-D80C-F7F1-55DF-4729BFC7D1FB}"/>
          </ac:spMkLst>
        </pc:spChg>
        <pc:spChg chg="add del mod">
          <ac:chgData name="Akansobe, Adeline" userId="S::aakansobe@clarku.edu::8b2dea03-b2fe-4e47-90c3-1e71781192db" providerId="AD" clId="Web-{277A452F-E814-50AD-5026-927D98F6CB88}" dt="2023-12-05T02:22:52.565" v="497"/>
          <ac:spMkLst>
            <pc:docMk/>
            <pc:sldMk cId="2502903566" sldId="2294"/>
            <ac:spMk id="5" creationId="{E95D6DA9-9DC7-AD84-E305-0EABC62F288E}"/>
          </ac:spMkLst>
        </pc:spChg>
        <pc:spChg chg="add">
          <ac:chgData name="Akansobe, Adeline" userId="S::aakansobe@clarku.edu::8b2dea03-b2fe-4e47-90c3-1e71781192db" providerId="AD" clId="Web-{277A452F-E814-50AD-5026-927D98F6CB88}" dt="2023-12-05T02:22:58.565" v="498"/>
          <ac:spMkLst>
            <pc:docMk/>
            <pc:sldMk cId="2502903566" sldId="2294"/>
            <ac:spMk id="10" creationId="{FD9051D9-4663-2C66-B723-9F2D35560974}"/>
          </ac:spMkLst>
        </pc:spChg>
        <pc:picChg chg="mod">
          <ac:chgData name="Akansobe, Adeline" userId="S::aakansobe@clarku.edu::8b2dea03-b2fe-4e47-90c3-1e71781192db" providerId="AD" clId="Web-{277A452F-E814-50AD-5026-927D98F6CB88}" dt="2023-12-05T02:23:59.004" v="499" actId="14100"/>
          <ac:picMkLst>
            <pc:docMk/>
            <pc:sldMk cId="2502903566" sldId="2294"/>
            <ac:picMk id="12" creationId="{170CCD1C-3DA8-B44A-35F3-923EB575479F}"/>
          </ac:picMkLst>
        </pc:picChg>
        <pc:picChg chg="mod">
          <ac:chgData name="Akansobe, Adeline" userId="S::aakansobe@clarku.edu::8b2dea03-b2fe-4e47-90c3-1e71781192db" providerId="AD" clId="Web-{277A452F-E814-50AD-5026-927D98F6CB88}" dt="2023-12-05T02:24:05.754" v="500" actId="14100"/>
          <ac:picMkLst>
            <pc:docMk/>
            <pc:sldMk cId="2502903566" sldId="2294"/>
            <ac:picMk id="14" creationId="{375A39D5-7E76-6BAB-2360-55F64F722FBC}"/>
          </ac:picMkLst>
        </pc:picChg>
      </pc:sldChg>
      <pc:sldChg chg="addSp delSp modSp">
        <pc:chgData name="Akansobe, Adeline" userId="S::aakansobe@clarku.edu::8b2dea03-b2fe-4e47-90c3-1e71781192db" providerId="AD" clId="Web-{277A452F-E814-50AD-5026-927D98F6CB88}" dt="2023-12-05T02:33:27.378" v="559" actId="20577"/>
        <pc:sldMkLst>
          <pc:docMk/>
          <pc:sldMk cId="3100509496" sldId="2296"/>
        </pc:sldMkLst>
        <pc:spChg chg="del">
          <ac:chgData name="Akansobe, Adeline" userId="S::aakansobe@clarku.edu::8b2dea03-b2fe-4e47-90c3-1e71781192db" providerId="AD" clId="Web-{277A452F-E814-50AD-5026-927D98F6CB88}" dt="2023-12-05T02:29:31.184" v="511"/>
          <ac:spMkLst>
            <pc:docMk/>
            <pc:sldMk cId="3100509496" sldId="2296"/>
            <ac:spMk id="2" creationId="{AFA2DECF-2539-63DF-AE68-7FC13A72A442}"/>
          </ac:spMkLst>
        </pc:spChg>
        <pc:spChg chg="add mod">
          <ac:chgData name="Akansobe, Adeline" userId="S::aakansobe@clarku.edu::8b2dea03-b2fe-4e47-90c3-1e71781192db" providerId="AD" clId="Web-{277A452F-E814-50AD-5026-927D98F6CB88}" dt="2023-12-05T02:33:27.378" v="559" actId="20577"/>
          <ac:spMkLst>
            <pc:docMk/>
            <pc:sldMk cId="3100509496" sldId="2296"/>
            <ac:spMk id="7" creationId="{4052932D-4FBD-421F-71A5-7EE4FA30450F}"/>
          </ac:spMkLst>
        </pc:spChg>
        <pc:spChg chg="add del mod">
          <ac:chgData name="Akansobe, Adeline" userId="S::aakansobe@clarku.edu::8b2dea03-b2fe-4e47-90c3-1e71781192db" providerId="AD" clId="Web-{277A452F-E814-50AD-5026-927D98F6CB88}" dt="2023-12-05T02:29:47.450" v="512"/>
          <ac:spMkLst>
            <pc:docMk/>
            <pc:sldMk cId="3100509496" sldId="2296"/>
            <ac:spMk id="9" creationId="{39FA6B7C-AC51-4476-D2C8-DC029A512D01}"/>
          </ac:spMkLst>
        </pc:spChg>
      </pc:sldChg>
      <pc:sldChg chg="addSp delSp modSp">
        <pc:chgData name="Akansobe, Adeline" userId="S::aakansobe@clarku.edu::8b2dea03-b2fe-4e47-90c3-1e71781192db" providerId="AD" clId="Web-{277A452F-E814-50AD-5026-927D98F6CB88}" dt="2023-12-05T02:01:46.313" v="326" actId="14100"/>
        <pc:sldMkLst>
          <pc:docMk/>
          <pc:sldMk cId="3407090521" sldId="2297"/>
        </pc:sldMkLst>
        <pc:spChg chg="add del mod">
          <ac:chgData name="Akansobe, Adeline" userId="S::aakansobe@clarku.edu::8b2dea03-b2fe-4e47-90c3-1e71781192db" providerId="AD" clId="Web-{277A452F-E814-50AD-5026-927D98F6CB88}" dt="2023-12-05T01:56:49.368" v="222"/>
          <ac:spMkLst>
            <pc:docMk/>
            <pc:sldMk cId="3407090521" sldId="2297"/>
            <ac:spMk id="2" creationId="{F7FC5631-2D39-C782-BC65-A1ACCBDCBDCA}"/>
          </ac:spMkLst>
        </pc:spChg>
        <pc:spChg chg="add del mod">
          <ac:chgData name="Akansobe, Adeline" userId="S::aakansobe@clarku.edu::8b2dea03-b2fe-4e47-90c3-1e71781192db" providerId="AD" clId="Web-{277A452F-E814-50AD-5026-927D98F6CB88}" dt="2023-12-05T01:55:29.897" v="216"/>
          <ac:spMkLst>
            <pc:docMk/>
            <pc:sldMk cId="3407090521" sldId="2297"/>
            <ac:spMk id="7" creationId="{EBF79BEF-A3EF-C087-F477-0D66B6E5FA89}"/>
          </ac:spMkLst>
        </pc:spChg>
        <pc:spChg chg="add del mod">
          <ac:chgData name="Akansobe, Adeline" userId="S::aakansobe@clarku.edu::8b2dea03-b2fe-4e47-90c3-1e71781192db" providerId="AD" clId="Web-{277A452F-E814-50AD-5026-927D98F6CB88}" dt="2023-12-05T02:00:44.546" v="318"/>
          <ac:spMkLst>
            <pc:docMk/>
            <pc:sldMk cId="3407090521" sldId="2297"/>
            <ac:spMk id="9" creationId="{602E7B88-966F-11BE-6372-CEFD394352E6}"/>
          </ac:spMkLst>
        </pc:spChg>
        <pc:spChg chg="add del mod">
          <ac:chgData name="Akansobe, Adeline" userId="S::aakansobe@clarku.edu::8b2dea03-b2fe-4e47-90c3-1e71781192db" providerId="AD" clId="Web-{277A452F-E814-50AD-5026-927D98F6CB88}" dt="2023-12-05T01:56:56.103" v="223"/>
          <ac:spMkLst>
            <pc:docMk/>
            <pc:sldMk cId="3407090521" sldId="2297"/>
            <ac:spMk id="11" creationId="{85C75A40-FCF7-EE4A-DDD3-454E16B7AD15}"/>
          </ac:spMkLst>
        </pc:spChg>
        <pc:spChg chg="add del mod">
          <ac:chgData name="Akansobe, Adeline" userId="S::aakansobe@clarku.edu::8b2dea03-b2fe-4e47-90c3-1e71781192db" providerId="AD" clId="Web-{277A452F-E814-50AD-5026-927D98F6CB88}" dt="2023-12-05T01:57:52.479" v="228"/>
          <ac:spMkLst>
            <pc:docMk/>
            <pc:sldMk cId="3407090521" sldId="2297"/>
            <ac:spMk id="13" creationId="{1FEDB30F-011C-33DC-B8F5-89D01D2D6B7B}"/>
          </ac:spMkLst>
        </pc:spChg>
        <pc:spChg chg="add del mod">
          <ac:chgData name="Akansobe, Adeline" userId="S::aakansobe@clarku.edu::8b2dea03-b2fe-4e47-90c3-1e71781192db" providerId="AD" clId="Web-{277A452F-E814-50AD-5026-927D98F6CB88}" dt="2023-12-05T02:00:50.421" v="319"/>
          <ac:spMkLst>
            <pc:docMk/>
            <pc:sldMk cId="3407090521" sldId="2297"/>
            <ac:spMk id="15" creationId="{814D04EF-C685-A693-6E32-D4518B3A24FF}"/>
          </ac:spMkLst>
        </pc:spChg>
        <pc:spChg chg="add del">
          <ac:chgData name="Akansobe, Adeline" userId="S::aakansobe@clarku.edu::8b2dea03-b2fe-4e47-90c3-1e71781192db" providerId="AD" clId="Web-{277A452F-E814-50AD-5026-927D98F6CB88}" dt="2023-12-05T01:59:45.732" v="314"/>
          <ac:spMkLst>
            <pc:docMk/>
            <pc:sldMk cId="3407090521" sldId="2297"/>
            <ac:spMk id="16" creationId="{EE3BA5A4-C5AA-E4A7-0B00-CC3996CE4485}"/>
          </ac:spMkLst>
        </pc:spChg>
        <pc:spChg chg="add mod">
          <ac:chgData name="Akansobe, Adeline" userId="S::aakansobe@clarku.edu::8b2dea03-b2fe-4e47-90c3-1e71781192db" providerId="AD" clId="Web-{277A452F-E814-50AD-5026-927D98F6CB88}" dt="2023-12-05T02:00:58.281" v="320" actId="14100"/>
          <ac:spMkLst>
            <pc:docMk/>
            <pc:sldMk cId="3407090521" sldId="2297"/>
            <ac:spMk id="18" creationId="{1B96B24E-C7D7-3F81-563A-BD1398EA331D}"/>
          </ac:spMkLst>
        </pc:spChg>
        <pc:picChg chg="mod">
          <ac:chgData name="Akansobe, Adeline" userId="S::aakansobe@clarku.edu::8b2dea03-b2fe-4e47-90c3-1e71781192db" providerId="AD" clId="Web-{277A452F-E814-50AD-5026-927D98F6CB88}" dt="2023-12-05T02:01:46.313" v="326" actId="14100"/>
          <ac:picMkLst>
            <pc:docMk/>
            <pc:sldMk cId="3407090521" sldId="2297"/>
            <ac:picMk id="5" creationId="{C0730465-A1E1-8731-B8B3-6A5C90333705}"/>
          </ac:picMkLst>
        </pc:picChg>
        <pc:picChg chg="mod">
          <ac:chgData name="Akansobe, Adeline" userId="S::aakansobe@clarku.edu::8b2dea03-b2fe-4e47-90c3-1e71781192db" providerId="AD" clId="Web-{277A452F-E814-50AD-5026-927D98F6CB88}" dt="2023-12-05T02:01:02.672" v="321" actId="14100"/>
          <ac:picMkLst>
            <pc:docMk/>
            <pc:sldMk cId="3407090521" sldId="2297"/>
            <ac:picMk id="6" creationId="{2FC3CF38-6C5A-7B46-98A7-17D59BCE8C57}"/>
          </ac:picMkLst>
        </pc:picChg>
      </pc:sldChg>
      <pc:sldChg chg="addSp delSp modSp">
        <pc:chgData name="Akansobe, Adeline" userId="S::aakansobe@clarku.edu::8b2dea03-b2fe-4e47-90c3-1e71781192db" providerId="AD" clId="Web-{277A452F-E814-50AD-5026-927D98F6CB88}" dt="2023-12-05T02:18:17.448" v="408"/>
        <pc:sldMkLst>
          <pc:docMk/>
          <pc:sldMk cId="233545062" sldId="2298"/>
        </pc:sldMkLst>
        <pc:spChg chg="add del mod">
          <ac:chgData name="Akansobe, Adeline" userId="S::aakansobe@clarku.edu::8b2dea03-b2fe-4e47-90c3-1e71781192db" providerId="AD" clId="Web-{277A452F-E814-50AD-5026-927D98F6CB88}" dt="2023-12-05T02:18:13.370" v="407"/>
          <ac:spMkLst>
            <pc:docMk/>
            <pc:sldMk cId="233545062" sldId="2298"/>
            <ac:spMk id="2" creationId="{F7FC5631-2D39-C782-BC65-A1ACCBDCBDCA}"/>
          </ac:spMkLst>
        </pc:spChg>
        <pc:spChg chg="add del">
          <ac:chgData name="Akansobe, Adeline" userId="S::aakansobe@clarku.edu::8b2dea03-b2fe-4e47-90c3-1e71781192db" providerId="AD" clId="Web-{277A452F-E814-50AD-5026-927D98F6CB88}" dt="2023-12-05T02:17:35.432" v="400"/>
          <ac:spMkLst>
            <pc:docMk/>
            <pc:sldMk cId="233545062" sldId="2298"/>
            <ac:spMk id="5" creationId="{F151A8E0-D9C8-3A67-A3CF-1453B3050DB1}"/>
          </ac:spMkLst>
        </pc:spChg>
        <pc:spChg chg="add del mod">
          <ac:chgData name="Akansobe, Adeline" userId="S::aakansobe@clarku.edu::8b2dea03-b2fe-4e47-90c3-1e71781192db" providerId="AD" clId="Web-{277A452F-E814-50AD-5026-927D98F6CB88}" dt="2023-12-05T02:17:40.729" v="402"/>
          <ac:spMkLst>
            <pc:docMk/>
            <pc:sldMk cId="233545062" sldId="2298"/>
            <ac:spMk id="8" creationId="{F9E02DD6-2719-2B5C-4319-A51A8A02BF9D}"/>
          </ac:spMkLst>
        </pc:spChg>
        <pc:spChg chg="add mod">
          <ac:chgData name="Akansobe, Adeline" userId="S::aakansobe@clarku.edu::8b2dea03-b2fe-4e47-90c3-1e71781192db" providerId="AD" clId="Web-{277A452F-E814-50AD-5026-927D98F6CB88}" dt="2023-12-05T02:18:07.292" v="406" actId="20577"/>
          <ac:spMkLst>
            <pc:docMk/>
            <pc:sldMk cId="233545062" sldId="2298"/>
            <ac:spMk id="11" creationId="{F36E75CD-C7A0-1D69-C0C9-69543859D438}"/>
          </ac:spMkLst>
        </pc:spChg>
        <pc:spChg chg="add del mod">
          <ac:chgData name="Akansobe, Adeline" userId="S::aakansobe@clarku.edu::8b2dea03-b2fe-4e47-90c3-1e71781192db" providerId="AD" clId="Web-{277A452F-E814-50AD-5026-927D98F6CB88}" dt="2023-12-05T02:18:17.448" v="408"/>
          <ac:spMkLst>
            <pc:docMk/>
            <pc:sldMk cId="233545062" sldId="2298"/>
            <ac:spMk id="13" creationId="{45FCE701-B2FC-7EDE-C929-D523862419E6}"/>
          </ac:spMkLst>
        </pc:spChg>
      </pc:sldChg>
      <pc:sldChg chg="addSp delSp modSp">
        <pc:chgData name="Akansobe, Adeline" userId="S::aakansobe@clarku.edu::8b2dea03-b2fe-4e47-90c3-1e71781192db" providerId="AD" clId="Web-{277A452F-E814-50AD-5026-927D98F6CB88}" dt="2023-12-05T02:17:02.009" v="398" actId="20577"/>
        <pc:sldMkLst>
          <pc:docMk/>
          <pc:sldMk cId="3830222349" sldId="2299"/>
        </pc:sldMkLst>
        <pc:spChg chg="del">
          <ac:chgData name="Akansobe, Adeline" userId="S::aakansobe@clarku.edu::8b2dea03-b2fe-4e47-90c3-1e71781192db" providerId="AD" clId="Web-{277A452F-E814-50AD-5026-927D98F6CB88}" dt="2023-12-05T02:10:43.233" v="381"/>
          <ac:spMkLst>
            <pc:docMk/>
            <pc:sldMk cId="3830222349" sldId="2299"/>
            <ac:spMk id="2" creationId="{AFA2DECF-2539-63DF-AE68-7FC13A72A442}"/>
          </ac:spMkLst>
        </pc:spChg>
        <pc:spChg chg="add mod">
          <ac:chgData name="Akansobe, Adeline" userId="S::aakansobe@clarku.edu::8b2dea03-b2fe-4e47-90c3-1e71781192db" providerId="AD" clId="Web-{277A452F-E814-50AD-5026-927D98F6CB88}" dt="2023-12-05T02:17:02.009" v="398" actId="20577"/>
          <ac:spMkLst>
            <pc:docMk/>
            <pc:sldMk cId="3830222349" sldId="2299"/>
            <ac:spMk id="5" creationId="{0B0ADEB4-4A0C-6BEF-61D6-DE9F4A3B8988}"/>
          </ac:spMkLst>
        </pc:spChg>
        <pc:spChg chg="add del mod">
          <ac:chgData name="Akansobe, Adeline" userId="S::aakansobe@clarku.edu::8b2dea03-b2fe-4e47-90c3-1e71781192db" providerId="AD" clId="Web-{277A452F-E814-50AD-5026-927D98F6CB88}" dt="2023-12-05T02:10:45.952" v="382"/>
          <ac:spMkLst>
            <pc:docMk/>
            <pc:sldMk cId="3830222349" sldId="2299"/>
            <ac:spMk id="8" creationId="{EC7843CA-7D06-9209-CB9E-4BC634C0DFC1}"/>
          </ac:spMkLst>
        </pc:spChg>
        <pc:picChg chg="mod">
          <ac:chgData name="Akansobe, Adeline" userId="S::aakansobe@clarku.edu::8b2dea03-b2fe-4e47-90c3-1e71781192db" providerId="AD" clId="Web-{277A452F-E814-50AD-5026-927D98F6CB88}" dt="2023-12-05T02:16:26.164" v="394" actId="14100"/>
          <ac:picMkLst>
            <pc:docMk/>
            <pc:sldMk cId="3830222349" sldId="2299"/>
            <ac:picMk id="7" creationId="{0F534AD5-6319-C506-0A86-CFDE1121258F}"/>
          </ac:picMkLst>
        </pc:picChg>
        <pc:picChg chg="add del">
          <ac:chgData name="Akansobe, Adeline" userId="S::aakansobe@clarku.edu::8b2dea03-b2fe-4e47-90c3-1e71781192db" providerId="AD" clId="Web-{277A452F-E814-50AD-5026-927D98F6CB88}" dt="2023-12-05T02:13:15.894" v="391"/>
          <ac:picMkLst>
            <pc:docMk/>
            <pc:sldMk cId="3830222349" sldId="2299"/>
            <ac:picMk id="10" creationId="{FE4C62EE-E5AB-22F2-4DF5-872AD96FD94C}"/>
          </ac:picMkLst>
        </pc:picChg>
        <pc:picChg chg="add del">
          <ac:chgData name="Akansobe, Adeline" userId="S::aakansobe@clarku.edu::8b2dea03-b2fe-4e47-90c3-1e71781192db" providerId="AD" clId="Web-{277A452F-E814-50AD-5026-927D98F6CB88}" dt="2023-12-05T02:16:27.524" v="395"/>
          <ac:picMkLst>
            <pc:docMk/>
            <pc:sldMk cId="3830222349" sldId="2299"/>
            <ac:picMk id="12" creationId="{D3BED7C0-753C-1CAD-B074-9F515D23085B}"/>
          </ac:picMkLst>
        </pc:picChg>
      </pc:sldChg>
      <pc:sldChg chg="addSp delSp modSp">
        <pc:chgData name="Akansobe, Adeline" userId="S::aakansobe@clarku.edu::8b2dea03-b2fe-4e47-90c3-1e71781192db" providerId="AD" clId="Web-{277A452F-E814-50AD-5026-927D98F6CB88}" dt="2023-12-05T01:53:25.175" v="210" actId="20577"/>
        <pc:sldMkLst>
          <pc:docMk/>
          <pc:sldMk cId="3982683308" sldId="2305"/>
        </pc:sldMkLst>
        <pc:spChg chg="add del mod">
          <ac:chgData name="Akansobe, Adeline" userId="S::aakansobe@clarku.edu::8b2dea03-b2fe-4e47-90c3-1e71781192db" providerId="AD" clId="Web-{277A452F-E814-50AD-5026-927D98F6CB88}" dt="2023-12-05T01:14:24.943" v="15"/>
          <ac:spMkLst>
            <pc:docMk/>
            <pc:sldMk cId="3982683308" sldId="2305"/>
            <ac:spMk id="2" creationId="{8D056DB4-182B-E3D6-C943-7116B795AF71}"/>
          </ac:spMkLst>
        </pc:spChg>
        <pc:spChg chg="add mod">
          <ac:chgData name="Akansobe, Adeline" userId="S::aakansobe@clarku.edu::8b2dea03-b2fe-4e47-90c3-1e71781192db" providerId="AD" clId="Web-{277A452F-E814-50AD-5026-927D98F6CB88}" dt="2023-12-05T01:16:38.931" v="108" actId="20577"/>
          <ac:spMkLst>
            <pc:docMk/>
            <pc:sldMk cId="3982683308" sldId="2305"/>
            <ac:spMk id="6" creationId="{F2FFEECA-2974-1D59-55F1-0BC8BB728F25}"/>
          </ac:spMkLst>
        </pc:spChg>
        <pc:spChg chg="add mod">
          <ac:chgData name="Akansobe, Adeline" userId="S::aakansobe@clarku.edu::8b2dea03-b2fe-4e47-90c3-1e71781192db" providerId="AD" clId="Web-{277A452F-E814-50AD-5026-927D98F6CB88}" dt="2023-12-05T01:52:29.690" v="195" actId="20577"/>
          <ac:spMkLst>
            <pc:docMk/>
            <pc:sldMk cId="3982683308" sldId="2305"/>
            <ac:spMk id="8" creationId="{03CB6DA1-263E-645A-3820-3FD85C3771BC}"/>
          </ac:spMkLst>
        </pc:spChg>
        <pc:spChg chg="add mod">
          <ac:chgData name="Akansobe, Adeline" userId="S::aakansobe@clarku.edu::8b2dea03-b2fe-4e47-90c3-1e71781192db" providerId="AD" clId="Web-{277A452F-E814-50AD-5026-927D98F6CB88}" dt="2023-12-05T01:53:25.175" v="210" actId="20577"/>
          <ac:spMkLst>
            <pc:docMk/>
            <pc:sldMk cId="3982683308" sldId="2305"/>
            <ac:spMk id="10" creationId="{59CF7473-1771-65C4-6D63-8D3A299FD646}"/>
          </ac:spMkLst>
        </pc:spChg>
        <pc:picChg chg="mod">
          <ac:chgData name="Akansobe, Adeline" userId="S::aakansobe@clarku.edu::8b2dea03-b2fe-4e47-90c3-1e71781192db" providerId="AD" clId="Web-{277A452F-E814-50AD-5026-927D98F6CB88}" dt="2023-12-05T01:18:28.574" v="111" actId="14100"/>
          <ac:picMkLst>
            <pc:docMk/>
            <pc:sldMk cId="3982683308" sldId="2305"/>
            <ac:picMk id="4" creationId="{4F29D1B0-9E3A-4699-24DD-1D539DCEB8D3}"/>
          </ac:picMkLst>
        </pc:picChg>
        <pc:picChg chg="mod">
          <ac:chgData name="Akansobe, Adeline" userId="S::aakansobe@clarku.edu::8b2dea03-b2fe-4e47-90c3-1e71781192db" providerId="AD" clId="Web-{277A452F-E814-50AD-5026-927D98F6CB88}" dt="2023-12-05T01:19:23.263" v="117" actId="1076"/>
          <ac:picMkLst>
            <pc:docMk/>
            <pc:sldMk cId="3982683308" sldId="2305"/>
            <ac:picMk id="5" creationId="{2CDE091B-81D3-264C-79D4-25F6F224A8A9}"/>
          </ac:picMkLst>
        </pc:picChg>
        <pc:picChg chg="mod">
          <ac:chgData name="Akansobe, Adeline" userId="S::aakansobe@clarku.edu::8b2dea03-b2fe-4e47-90c3-1e71781192db" providerId="AD" clId="Web-{277A452F-E814-50AD-5026-927D98F6CB88}" dt="2023-12-05T01:52:57.300" v="197" actId="1076"/>
          <ac:picMkLst>
            <pc:docMk/>
            <pc:sldMk cId="3982683308" sldId="2305"/>
            <ac:picMk id="7" creationId="{A0F10B14-DA69-D9F4-26ED-7E2A8B1A16B7}"/>
          </ac:picMkLst>
        </pc:picChg>
      </pc:sldChg>
      <pc:sldChg chg="addSp delSp modSp">
        <pc:chgData name="Akansobe, Adeline" userId="S::aakansobe@clarku.edu::8b2dea03-b2fe-4e47-90c3-1e71781192db" providerId="AD" clId="Web-{277A452F-E814-50AD-5026-927D98F6CB88}" dt="2023-12-05T02:12:33.346" v="389"/>
        <pc:sldMkLst>
          <pc:docMk/>
          <pc:sldMk cId="1614742624" sldId="2307"/>
        </pc:sldMkLst>
        <pc:spChg chg="del">
          <ac:chgData name="Akansobe, Adeline" userId="S::aakansobe@clarku.edu::8b2dea03-b2fe-4e47-90c3-1e71781192db" providerId="AD" clId="Web-{277A452F-E814-50AD-5026-927D98F6CB88}" dt="2023-12-05T02:11:55.470" v="386"/>
          <ac:spMkLst>
            <pc:docMk/>
            <pc:sldMk cId="1614742624" sldId="2307"/>
            <ac:spMk id="2" creationId="{6088DF60-9C14-2C07-B108-94B3DA175ECF}"/>
          </ac:spMkLst>
        </pc:spChg>
        <pc:spChg chg="add mod">
          <ac:chgData name="Akansobe, Adeline" userId="S::aakansobe@clarku.edu::8b2dea03-b2fe-4e47-90c3-1e71781192db" providerId="AD" clId="Web-{277A452F-E814-50AD-5026-927D98F6CB88}" dt="2023-12-05T02:11:48.516" v="385" actId="20577"/>
          <ac:spMkLst>
            <pc:docMk/>
            <pc:sldMk cId="1614742624" sldId="2307"/>
            <ac:spMk id="5" creationId="{92B41818-ABE0-7739-19F3-DD0C5D033CD0}"/>
          </ac:spMkLst>
        </pc:spChg>
        <pc:spChg chg="add del mod">
          <ac:chgData name="Akansobe, Adeline" userId="S::aakansobe@clarku.edu::8b2dea03-b2fe-4e47-90c3-1e71781192db" providerId="AD" clId="Web-{277A452F-E814-50AD-5026-927D98F6CB88}" dt="2023-12-05T02:12:02.267" v="387"/>
          <ac:spMkLst>
            <pc:docMk/>
            <pc:sldMk cId="1614742624" sldId="2307"/>
            <ac:spMk id="7" creationId="{4EE21F25-F3CB-3C64-83E9-9B7AA5E466E9}"/>
          </ac:spMkLst>
        </pc:spChg>
        <pc:picChg chg="add del">
          <ac:chgData name="Akansobe, Adeline" userId="S::aakansobe@clarku.edu::8b2dea03-b2fe-4e47-90c3-1e71781192db" providerId="AD" clId="Web-{277A452F-E814-50AD-5026-927D98F6CB88}" dt="2023-12-05T02:12:33.346" v="389"/>
          <ac:picMkLst>
            <pc:docMk/>
            <pc:sldMk cId="1614742624" sldId="2307"/>
            <ac:picMk id="11" creationId="{74B6A53B-B03B-060C-27DD-2BA578C5E660}"/>
          </ac:picMkLst>
        </pc:picChg>
      </pc:sldChg>
      <pc:sldChg chg="modSp">
        <pc:chgData name="Akansobe, Adeline" userId="S::aakansobe@clarku.edu::8b2dea03-b2fe-4e47-90c3-1e71781192db" providerId="AD" clId="Web-{277A452F-E814-50AD-5026-927D98F6CB88}" dt="2023-12-05T01:37:44.120" v="128" actId="20577"/>
        <pc:sldMkLst>
          <pc:docMk/>
          <pc:sldMk cId="3023487325" sldId="2312"/>
        </pc:sldMkLst>
        <pc:spChg chg="mod">
          <ac:chgData name="Akansobe, Adeline" userId="S::aakansobe@clarku.edu::8b2dea03-b2fe-4e47-90c3-1e71781192db" providerId="AD" clId="Web-{277A452F-E814-50AD-5026-927D98F6CB88}" dt="2023-12-05T01:37:44.120" v="128" actId="20577"/>
          <ac:spMkLst>
            <pc:docMk/>
            <pc:sldMk cId="3023487325" sldId="2312"/>
            <ac:spMk id="2" creationId="{4602BA56-1D95-D7D0-8A77-1674AA51A955}"/>
          </ac:spMkLst>
        </pc:spChg>
      </pc:sldChg>
    </pc:docChg>
  </pc:docChgLst>
  <pc:docChgLst>
    <pc:chgData name="Ruan, Yu-Yun" userId="S::yruan@clarku.edu::0001fc11-9e80-4baf-9cbc-8df1ae69c88e" providerId="AD" clId="Web-{EF54877F-544E-CED2-C9B1-D0547682BFD6}"/>
    <pc:docChg chg="addSld delSld modSld sldOrd">
      <pc:chgData name="Ruan, Yu-Yun" userId="S::yruan@clarku.edu::0001fc11-9e80-4baf-9cbc-8df1ae69c88e" providerId="AD" clId="Web-{EF54877F-544E-CED2-C9B1-D0547682BFD6}" dt="2023-12-06T22:06:09.184" v="561" actId="1076"/>
      <pc:docMkLst>
        <pc:docMk/>
      </pc:docMkLst>
      <pc:sldChg chg="addSp delSp modSp">
        <pc:chgData name="Ruan, Yu-Yun" userId="S::yruan@clarku.edu::0001fc11-9e80-4baf-9cbc-8df1ae69c88e" providerId="AD" clId="Web-{EF54877F-544E-CED2-C9B1-D0547682BFD6}" dt="2023-12-06T21:04:18.165" v="238" actId="1076"/>
        <pc:sldMkLst>
          <pc:docMk/>
          <pc:sldMk cId="1544568309" sldId="2311"/>
        </pc:sldMkLst>
        <pc:spChg chg="mod">
          <ac:chgData name="Ruan, Yu-Yun" userId="S::yruan@clarku.edu::0001fc11-9e80-4baf-9cbc-8df1ae69c88e" providerId="AD" clId="Web-{EF54877F-544E-CED2-C9B1-D0547682BFD6}" dt="2023-12-06T21:02:28.427" v="225" actId="1076"/>
          <ac:spMkLst>
            <pc:docMk/>
            <pc:sldMk cId="1544568309" sldId="2311"/>
            <ac:spMk id="2" creationId="{8BE13B00-1FE3-3D44-86D5-C5199F9DA8E3}"/>
          </ac:spMkLst>
        </pc:spChg>
        <pc:spChg chg="mod">
          <ac:chgData name="Ruan, Yu-Yun" userId="S::yruan@clarku.edu::0001fc11-9e80-4baf-9cbc-8df1ae69c88e" providerId="AD" clId="Web-{EF54877F-544E-CED2-C9B1-D0547682BFD6}" dt="2023-12-06T21:04:12.071" v="234" actId="1076"/>
          <ac:spMkLst>
            <pc:docMk/>
            <pc:sldMk cId="1544568309" sldId="2311"/>
            <ac:spMk id="3" creationId="{F3366A8B-0EDA-2777-8C6A-1F0EA482EA94}"/>
          </ac:spMkLst>
        </pc:spChg>
        <pc:picChg chg="add mod">
          <ac:chgData name="Ruan, Yu-Yun" userId="S::yruan@clarku.edu::0001fc11-9e80-4baf-9cbc-8df1ae69c88e" providerId="AD" clId="Web-{EF54877F-544E-CED2-C9B1-D0547682BFD6}" dt="2023-12-06T21:04:15.040" v="236" actId="14100"/>
          <ac:picMkLst>
            <pc:docMk/>
            <pc:sldMk cId="1544568309" sldId="2311"/>
            <ac:picMk id="4" creationId="{5421A65F-C301-76C7-2BFA-1F4E5301EE15}"/>
          </ac:picMkLst>
        </pc:picChg>
        <pc:picChg chg="mod">
          <ac:chgData name="Ruan, Yu-Yun" userId="S::yruan@clarku.edu::0001fc11-9e80-4baf-9cbc-8df1ae69c88e" providerId="AD" clId="Web-{EF54877F-544E-CED2-C9B1-D0547682BFD6}" dt="2023-12-06T21:04:18.165" v="238" actId="1076"/>
          <ac:picMkLst>
            <pc:docMk/>
            <pc:sldMk cId="1544568309" sldId="2311"/>
            <ac:picMk id="5" creationId="{515744BE-35E8-8A86-5ACF-F03BC9178BFF}"/>
          </ac:picMkLst>
        </pc:picChg>
        <pc:picChg chg="del">
          <ac:chgData name="Ruan, Yu-Yun" userId="S::yruan@clarku.edu::0001fc11-9e80-4baf-9cbc-8df1ae69c88e" providerId="AD" clId="Web-{EF54877F-544E-CED2-C9B1-D0547682BFD6}" dt="2023-12-06T21:02:23.161" v="223"/>
          <ac:picMkLst>
            <pc:docMk/>
            <pc:sldMk cId="1544568309" sldId="2311"/>
            <ac:picMk id="6" creationId="{92AE4C23-8E21-6C14-2BC5-A598D2BB28C4}"/>
          </ac:picMkLst>
        </pc:picChg>
      </pc:sldChg>
      <pc:sldChg chg="ord">
        <pc:chgData name="Ruan, Yu-Yun" userId="S::yruan@clarku.edu::0001fc11-9e80-4baf-9cbc-8df1ae69c88e" providerId="AD" clId="Web-{EF54877F-544E-CED2-C9B1-D0547682BFD6}" dt="2023-12-06T20:25:18.390" v="9"/>
        <pc:sldMkLst>
          <pc:docMk/>
          <pc:sldMk cId="2900286415" sldId="2313"/>
        </pc:sldMkLst>
      </pc:sldChg>
      <pc:sldChg chg="ord">
        <pc:chgData name="Ruan, Yu-Yun" userId="S::yruan@clarku.edu::0001fc11-9e80-4baf-9cbc-8df1ae69c88e" providerId="AD" clId="Web-{EF54877F-544E-CED2-C9B1-D0547682BFD6}" dt="2023-12-06T20:25:20.515" v="10"/>
        <pc:sldMkLst>
          <pc:docMk/>
          <pc:sldMk cId="3274283580" sldId="2314"/>
        </pc:sldMkLst>
      </pc:sldChg>
      <pc:sldChg chg="addSp delSp modSp">
        <pc:chgData name="Ruan, Yu-Yun" userId="S::yruan@clarku.edu::0001fc11-9e80-4baf-9cbc-8df1ae69c88e" providerId="AD" clId="Web-{EF54877F-544E-CED2-C9B1-D0547682BFD6}" dt="2023-12-06T20:35:48.456" v="69" actId="1076"/>
        <pc:sldMkLst>
          <pc:docMk/>
          <pc:sldMk cId="3568743397" sldId="2328"/>
        </pc:sldMkLst>
        <pc:spChg chg="add mod">
          <ac:chgData name="Ruan, Yu-Yun" userId="S::yruan@clarku.edu::0001fc11-9e80-4baf-9cbc-8df1ae69c88e" providerId="AD" clId="Web-{EF54877F-544E-CED2-C9B1-D0547682BFD6}" dt="2023-12-06T20:34:54.861" v="59" actId="1076"/>
          <ac:spMkLst>
            <pc:docMk/>
            <pc:sldMk cId="3568743397" sldId="2328"/>
            <ac:spMk id="13" creationId="{9D5AD08C-758E-646A-D69A-E8278E393C33}"/>
          </ac:spMkLst>
        </pc:spChg>
        <pc:spChg chg="add mod">
          <ac:chgData name="Ruan, Yu-Yun" userId="S::yruan@clarku.edu::0001fc11-9e80-4baf-9cbc-8df1ae69c88e" providerId="AD" clId="Web-{EF54877F-544E-CED2-C9B1-D0547682BFD6}" dt="2023-12-06T20:35:40.190" v="65" actId="1076"/>
          <ac:spMkLst>
            <pc:docMk/>
            <pc:sldMk cId="3568743397" sldId="2328"/>
            <ac:spMk id="15" creationId="{39D0C5AA-D976-6875-414C-48F174DE13F0}"/>
          </ac:spMkLst>
        </pc:spChg>
        <pc:spChg chg="add mod">
          <ac:chgData name="Ruan, Yu-Yun" userId="S::yruan@clarku.edu::0001fc11-9e80-4baf-9cbc-8df1ae69c88e" providerId="AD" clId="Web-{EF54877F-544E-CED2-C9B1-D0547682BFD6}" dt="2023-12-06T20:35:48.456" v="69" actId="1076"/>
          <ac:spMkLst>
            <pc:docMk/>
            <pc:sldMk cId="3568743397" sldId="2328"/>
            <ac:spMk id="17" creationId="{91E33ED0-FD43-BD3A-835F-F79DD21A9262}"/>
          </ac:spMkLst>
        </pc:spChg>
        <pc:picChg chg="add mod">
          <ac:chgData name="Ruan, Yu-Yun" userId="S::yruan@clarku.edu::0001fc11-9e80-4baf-9cbc-8df1ae69c88e" providerId="AD" clId="Web-{EF54877F-544E-CED2-C9B1-D0547682BFD6}" dt="2023-12-06T20:35:41.816" v="66" actId="1076"/>
          <ac:picMkLst>
            <pc:docMk/>
            <pc:sldMk cId="3568743397" sldId="2328"/>
            <ac:picMk id="3" creationId="{217379BC-5D56-960B-A2F1-7DD1C807EE83}"/>
          </ac:picMkLst>
        </pc:picChg>
        <pc:picChg chg="del">
          <ac:chgData name="Ruan, Yu-Yun" userId="S::yruan@clarku.edu::0001fc11-9e80-4baf-9cbc-8df1ae69c88e" providerId="AD" clId="Web-{EF54877F-544E-CED2-C9B1-D0547682BFD6}" dt="2023-12-06T20:31:28.698" v="39"/>
          <ac:picMkLst>
            <pc:docMk/>
            <pc:sldMk cId="3568743397" sldId="2328"/>
            <ac:picMk id="5" creationId="{74C7C7A0-F1FA-51D2-DA32-67316661A70F}"/>
          </ac:picMkLst>
        </pc:picChg>
        <pc:picChg chg="del">
          <ac:chgData name="Ruan, Yu-Yun" userId="S::yruan@clarku.edu::0001fc11-9e80-4baf-9cbc-8df1ae69c88e" providerId="AD" clId="Web-{EF54877F-544E-CED2-C9B1-D0547682BFD6}" dt="2023-12-06T20:31:34.027" v="40"/>
          <ac:picMkLst>
            <pc:docMk/>
            <pc:sldMk cId="3568743397" sldId="2328"/>
            <ac:picMk id="6" creationId="{3E17FD3F-E628-09AC-DDE5-1155B64F4C68}"/>
          </ac:picMkLst>
        </pc:picChg>
        <pc:picChg chg="add mod">
          <ac:chgData name="Ruan, Yu-Yun" userId="S::yruan@clarku.edu::0001fc11-9e80-4baf-9cbc-8df1ae69c88e" providerId="AD" clId="Web-{EF54877F-544E-CED2-C9B1-D0547682BFD6}" dt="2023-12-06T20:35:42.909" v="67" actId="1076"/>
          <ac:picMkLst>
            <pc:docMk/>
            <pc:sldMk cId="3568743397" sldId="2328"/>
            <ac:picMk id="8" creationId="{34D072E2-920B-5BE7-8F57-396F506A873D}"/>
          </ac:picMkLst>
        </pc:picChg>
        <pc:picChg chg="add del mod">
          <ac:chgData name="Ruan, Yu-Yun" userId="S::yruan@clarku.edu::0001fc11-9e80-4baf-9cbc-8df1ae69c88e" providerId="AD" clId="Web-{EF54877F-544E-CED2-C9B1-D0547682BFD6}" dt="2023-12-06T20:32:11.715" v="45"/>
          <ac:picMkLst>
            <pc:docMk/>
            <pc:sldMk cId="3568743397" sldId="2328"/>
            <ac:picMk id="9" creationId="{376F3074-0032-934C-E8A7-A3A16B2F2CE2}"/>
          </ac:picMkLst>
        </pc:picChg>
        <pc:picChg chg="add mod">
          <ac:chgData name="Ruan, Yu-Yun" userId="S::yruan@clarku.edu::0001fc11-9e80-4baf-9cbc-8df1ae69c88e" providerId="AD" clId="Web-{EF54877F-544E-CED2-C9B1-D0547682BFD6}" dt="2023-12-06T20:34:50.220" v="57" actId="1076"/>
          <ac:picMkLst>
            <pc:docMk/>
            <pc:sldMk cId="3568743397" sldId="2328"/>
            <ac:picMk id="10" creationId="{B66A2157-5A74-5FD6-7A77-55EB35B3A54E}"/>
          </ac:picMkLst>
        </pc:picChg>
        <pc:picChg chg="add mod">
          <ac:chgData name="Ruan, Yu-Yun" userId="S::yruan@clarku.edu::0001fc11-9e80-4baf-9cbc-8df1ae69c88e" providerId="AD" clId="Web-{EF54877F-544E-CED2-C9B1-D0547682BFD6}" dt="2023-12-06T20:34:52.001" v="58" actId="1076"/>
          <ac:picMkLst>
            <pc:docMk/>
            <pc:sldMk cId="3568743397" sldId="2328"/>
            <ac:picMk id="11" creationId="{6C159D62-E7D9-0DA3-F3C2-7446C16B29F4}"/>
          </ac:picMkLst>
        </pc:picChg>
      </pc:sldChg>
      <pc:sldChg chg="addSp delSp modSp">
        <pc:chgData name="Ruan, Yu-Yun" userId="S::yruan@clarku.edu::0001fc11-9e80-4baf-9cbc-8df1ae69c88e" providerId="AD" clId="Web-{EF54877F-544E-CED2-C9B1-D0547682BFD6}" dt="2023-12-06T22:06:09.184" v="561" actId="1076"/>
        <pc:sldMkLst>
          <pc:docMk/>
          <pc:sldMk cId="3831120313" sldId="2329"/>
        </pc:sldMkLst>
        <pc:spChg chg="mod">
          <ac:chgData name="Ruan, Yu-Yun" userId="S::yruan@clarku.edu::0001fc11-9e80-4baf-9cbc-8df1ae69c88e" providerId="AD" clId="Web-{EF54877F-544E-CED2-C9B1-D0547682BFD6}" dt="2023-12-06T20:39:43.338" v="71" actId="20577"/>
          <ac:spMkLst>
            <pc:docMk/>
            <pc:sldMk cId="3831120313" sldId="2329"/>
            <ac:spMk id="2" creationId="{F770FA55-95C8-120D-88F4-11A90ACC65B9}"/>
          </ac:spMkLst>
        </pc:spChg>
        <pc:spChg chg="add mod">
          <ac:chgData name="Ruan, Yu-Yun" userId="S::yruan@clarku.edu::0001fc11-9e80-4baf-9cbc-8df1ae69c88e" providerId="AD" clId="Web-{EF54877F-544E-CED2-C9B1-D0547682BFD6}" dt="2023-12-06T20:48:19.854" v="204" actId="1076"/>
          <ac:spMkLst>
            <pc:docMk/>
            <pc:sldMk cId="3831120313" sldId="2329"/>
            <ac:spMk id="4" creationId="{B28FB728-C7A8-079A-E1C4-A223320B7D0D}"/>
          </ac:spMkLst>
        </pc:spChg>
        <pc:spChg chg="mod">
          <ac:chgData name="Ruan, Yu-Yun" userId="S::yruan@clarku.edu::0001fc11-9e80-4baf-9cbc-8df1ae69c88e" providerId="AD" clId="Web-{EF54877F-544E-CED2-C9B1-D0547682BFD6}" dt="2023-12-06T20:48:22.682" v="205" actId="1076"/>
          <ac:spMkLst>
            <pc:docMk/>
            <pc:sldMk cId="3831120313" sldId="2329"/>
            <ac:spMk id="7" creationId="{5AF854B0-5290-A2C4-9721-6E7090EDAD73}"/>
          </ac:spMkLst>
        </pc:spChg>
        <pc:picChg chg="add del mod">
          <ac:chgData name="Ruan, Yu-Yun" userId="S::yruan@clarku.edu::0001fc11-9e80-4baf-9cbc-8df1ae69c88e" providerId="AD" clId="Web-{EF54877F-544E-CED2-C9B1-D0547682BFD6}" dt="2023-12-06T22:05:56.496" v="557"/>
          <ac:picMkLst>
            <pc:docMk/>
            <pc:sldMk cId="3831120313" sldId="2329"/>
            <ac:picMk id="3" creationId="{B1C8B575-CF7C-1B67-E1CA-1B23D9EF1573}"/>
          </ac:picMkLst>
        </pc:picChg>
        <pc:picChg chg="add mod">
          <ac:chgData name="Ruan, Yu-Yun" userId="S::yruan@clarku.edu::0001fc11-9e80-4baf-9cbc-8df1ae69c88e" providerId="AD" clId="Web-{EF54877F-544E-CED2-C9B1-D0547682BFD6}" dt="2023-12-06T22:06:09.184" v="561" actId="1076"/>
          <ac:picMkLst>
            <pc:docMk/>
            <pc:sldMk cId="3831120313" sldId="2329"/>
            <ac:picMk id="5" creationId="{1022F5DD-3A9A-DE51-708C-A38CF7DAF2A5}"/>
          </ac:picMkLst>
        </pc:picChg>
      </pc:sldChg>
      <pc:sldChg chg="modSp">
        <pc:chgData name="Ruan, Yu-Yun" userId="S::yruan@clarku.edu::0001fc11-9e80-4baf-9cbc-8df1ae69c88e" providerId="AD" clId="Web-{EF54877F-544E-CED2-C9B1-D0547682BFD6}" dt="2023-12-06T20:39:49.198" v="75" actId="20577"/>
        <pc:sldMkLst>
          <pc:docMk/>
          <pc:sldMk cId="3270600647" sldId="2330"/>
        </pc:sldMkLst>
        <pc:spChg chg="mod">
          <ac:chgData name="Ruan, Yu-Yun" userId="S::yruan@clarku.edu::0001fc11-9e80-4baf-9cbc-8df1ae69c88e" providerId="AD" clId="Web-{EF54877F-544E-CED2-C9B1-D0547682BFD6}" dt="2023-12-06T20:39:49.198" v="75" actId="20577"/>
          <ac:spMkLst>
            <pc:docMk/>
            <pc:sldMk cId="3270600647" sldId="2330"/>
            <ac:spMk id="2" creationId="{F770FA55-95C8-120D-88F4-11A90ACC65B9}"/>
          </ac:spMkLst>
        </pc:spChg>
      </pc:sldChg>
      <pc:sldChg chg="addSp delSp modSp new">
        <pc:chgData name="Ruan, Yu-Yun" userId="S::yruan@clarku.edu::0001fc11-9e80-4baf-9cbc-8df1ae69c88e" providerId="AD" clId="Web-{EF54877F-544E-CED2-C9B1-D0547682BFD6}" dt="2023-12-06T21:57:12.324" v="556" actId="1076"/>
        <pc:sldMkLst>
          <pc:docMk/>
          <pc:sldMk cId="940679311" sldId="2337"/>
        </pc:sldMkLst>
        <pc:spChg chg="mod">
          <ac:chgData name="Ruan, Yu-Yun" userId="S::yruan@clarku.edu::0001fc11-9e80-4baf-9cbc-8df1ae69c88e" providerId="AD" clId="Web-{EF54877F-544E-CED2-C9B1-D0547682BFD6}" dt="2023-12-06T21:53:50.036" v="446" actId="1076"/>
          <ac:spMkLst>
            <pc:docMk/>
            <pc:sldMk cId="940679311" sldId="2337"/>
            <ac:spMk id="2" creationId="{552EAB01-EC13-4B93-3DFD-E39DB5E4FFED}"/>
          </ac:spMkLst>
        </pc:spChg>
        <pc:spChg chg="del">
          <ac:chgData name="Ruan, Yu-Yun" userId="S::yruan@clarku.edu::0001fc11-9e80-4baf-9cbc-8df1ae69c88e" providerId="AD" clId="Web-{EF54877F-544E-CED2-C9B1-D0547682BFD6}" dt="2023-12-06T20:54:04.459" v="213"/>
          <ac:spMkLst>
            <pc:docMk/>
            <pc:sldMk cId="940679311" sldId="2337"/>
            <ac:spMk id="3" creationId="{EECE50CF-67FF-6CB5-A07B-03785DEDABE6}"/>
          </ac:spMkLst>
        </pc:spChg>
        <pc:spChg chg="add mod">
          <ac:chgData name="Ruan, Yu-Yun" userId="S::yruan@clarku.edu::0001fc11-9e80-4baf-9cbc-8df1ae69c88e" providerId="AD" clId="Web-{EF54877F-544E-CED2-C9B1-D0547682BFD6}" dt="2023-12-06T21:57:12.324" v="556" actId="1076"/>
          <ac:spMkLst>
            <pc:docMk/>
            <pc:sldMk cId="940679311" sldId="2337"/>
            <ac:spMk id="7" creationId="{291AC657-834C-87FA-9D44-DD59E4DF42E4}"/>
          </ac:spMkLst>
        </pc:spChg>
        <pc:spChg chg="add mod">
          <ac:chgData name="Ruan, Yu-Yun" userId="S::yruan@clarku.edu::0001fc11-9e80-4baf-9cbc-8df1ae69c88e" providerId="AD" clId="Web-{EF54877F-544E-CED2-C9B1-D0547682BFD6}" dt="2023-12-06T21:56:51.323" v="551" actId="20577"/>
          <ac:spMkLst>
            <pc:docMk/>
            <pc:sldMk cId="940679311" sldId="2337"/>
            <ac:spMk id="8" creationId="{5F180FCE-369F-C424-1A46-10E3BDCC0AB9}"/>
          </ac:spMkLst>
        </pc:spChg>
        <pc:picChg chg="add mod ord">
          <ac:chgData name="Ruan, Yu-Yun" userId="S::yruan@clarku.edu::0001fc11-9e80-4baf-9cbc-8df1ae69c88e" providerId="AD" clId="Web-{EF54877F-544E-CED2-C9B1-D0547682BFD6}" dt="2023-12-06T21:18:04.565" v="240" actId="1076"/>
          <ac:picMkLst>
            <pc:docMk/>
            <pc:sldMk cId="940679311" sldId="2337"/>
            <ac:picMk id="4" creationId="{52329C9C-F910-7F17-4F29-987EE453ED10}"/>
          </ac:picMkLst>
        </pc:picChg>
        <pc:picChg chg="add mod modCrop">
          <ac:chgData name="Ruan, Yu-Yun" userId="S::yruan@clarku.edu::0001fc11-9e80-4baf-9cbc-8df1ae69c88e" providerId="AD" clId="Web-{EF54877F-544E-CED2-C9B1-D0547682BFD6}" dt="2023-12-06T21:56:10.384" v="521" actId="14100"/>
          <ac:picMkLst>
            <pc:docMk/>
            <pc:sldMk cId="940679311" sldId="2337"/>
            <ac:picMk id="5" creationId="{2AFBE914-A34B-5210-8ED1-5AB1D2C92525}"/>
          </ac:picMkLst>
        </pc:picChg>
        <pc:picChg chg="mod modCrop">
          <ac:chgData name="Ruan, Yu-Yun" userId="S::yruan@clarku.edu::0001fc11-9e80-4baf-9cbc-8df1ae69c88e" providerId="AD" clId="Web-{EF54877F-544E-CED2-C9B1-D0547682BFD6}" dt="2023-12-06T21:55:49.899" v="514" actId="14100"/>
          <ac:picMkLst>
            <pc:docMk/>
            <pc:sldMk cId="940679311" sldId="2337"/>
            <ac:picMk id="6" creationId="{ED2264EE-01A3-C32C-D199-2BB0FDA0B928}"/>
          </ac:picMkLst>
        </pc:picChg>
      </pc:sldChg>
      <pc:sldChg chg="addSp delSp modSp new">
        <pc:chgData name="Ruan, Yu-Yun" userId="S::yruan@clarku.edu::0001fc11-9e80-4baf-9cbc-8df1ae69c88e" providerId="AD" clId="Web-{EF54877F-544E-CED2-C9B1-D0547682BFD6}" dt="2023-12-06T21:52:52.456" v="412" actId="1076"/>
        <pc:sldMkLst>
          <pc:docMk/>
          <pc:sldMk cId="3599439316" sldId="2338"/>
        </pc:sldMkLst>
        <pc:spChg chg="mod">
          <ac:chgData name="Ruan, Yu-Yun" userId="S::yruan@clarku.edu::0001fc11-9e80-4baf-9cbc-8df1ae69c88e" providerId="AD" clId="Web-{EF54877F-544E-CED2-C9B1-D0547682BFD6}" dt="2023-12-06T21:50:14.186" v="375" actId="1076"/>
          <ac:spMkLst>
            <pc:docMk/>
            <pc:sldMk cId="3599439316" sldId="2338"/>
            <ac:spMk id="2" creationId="{65CC2921-40A0-C707-8EB7-CFB2747541B6}"/>
          </ac:spMkLst>
        </pc:spChg>
        <pc:spChg chg="add del mod">
          <ac:chgData name="Ruan, Yu-Yun" userId="S::yruan@clarku.edu::0001fc11-9e80-4baf-9cbc-8df1ae69c88e" providerId="AD" clId="Web-{EF54877F-544E-CED2-C9B1-D0547682BFD6}" dt="2023-12-06T21:50:23.936" v="381"/>
          <ac:spMkLst>
            <pc:docMk/>
            <pc:sldMk cId="3599439316" sldId="2338"/>
            <ac:spMk id="11" creationId="{44CD02FB-4723-BE04-F842-6FBF0C6D9137}"/>
          </ac:spMkLst>
        </pc:spChg>
        <pc:picChg chg="del mod">
          <ac:chgData name="Ruan, Yu-Yun" userId="S::yruan@clarku.edu::0001fc11-9e80-4baf-9cbc-8df1ae69c88e" providerId="AD" clId="Web-{EF54877F-544E-CED2-C9B1-D0547682BFD6}" dt="2023-12-06T21:50:20.842" v="379"/>
          <ac:picMkLst>
            <pc:docMk/>
            <pc:sldMk cId="3599439316" sldId="2338"/>
            <ac:picMk id="4" creationId="{D299A3B0-7859-5B4A-8E65-D541F05A58A9}"/>
          </ac:picMkLst>
        </pc:picChg>
        <pc:picChg chg="del mod">
          <ac:chgData name="Ruan, Yu-Yun" userId="S::yruan@clarku.edu::0001fc11-9e80-4baf-9cbc-8df1ae69c88e" providerId="AD" clId="Web-{EF54877F-544E-CED2-C9B1-D0547682BFD6}" dt="2023-12-06T21:50:19.405" v="378"/>
          <ac:picMkLst>
            <pc:docMk/>
            <pc:sldMk cId="3599439316" sldId="2338"/>
            <ac:picMk id="5" creationId="{C43BB589-D267-CB1B-0107-7B0A3C15DFD5}"/>
          </ac:picMkLst>
        </pc:picChg>
        <pc:picChg chg="add mod">
          <ac:chgData name="Ruan, Yu-Yun" userId="S::yruan@clarku.edu::0001fc11-9e80-4baf-9cbc-8df1ae69c88e" providerId="AD" clId="Web-{EF54877F-544E-CED2-C9B1-D0547682BFD6}" dt="2023-12-06T21:52:40.815" v="405" actId="1076"/>
          <ac:picMkLst>
            <pc:docMk/>
            <pc:sldMk cId="3599439316" sldId="2338"/>
            <ac:picMk id="6" creationId="{96B333B0-9102-46A3-0047-2731F3FBF0B1}"/>
          </ac:picMkLst>
        </pc:picChg>
        <pc:picChg chg="add mod">
          <ac:chgData name="Ruan, Yu-Yun" userId="S::yruan@clarku.edu::0001fc11-9e80-4baf-9cbc-8df1ae69c88e" providerId="AD" clId="Web-{EF54877F-544E-CED2-C9B1-D0547682BFD6}" dt="2023-12-06T21:52:52.456" v="412" actId="1076"/>
          <ac:picMkLst>
            <pc:docMk/>
            <pc:sldMk cId="3599439316" sldId="2338"/>
            <ac:picMk id="7" creationId="{CE956894-A7AD-107E-371F-296C38DAAF78}"/>
          </ac:picMkLst>
        </pc:picChg>
        <pc:picChg chg="add del mod">
          <ac:chgData name="Ruan, Yu-Yun" userId="S::yruan@clarku.edu::0001fc11-9e80-4baf-9cbc-8df1ae69c88e" providerId="AD" clId="Web-{EF54877F-544E-CED2-C9B1-D0547682BFD6}" dt="2023-12-06T21:36:37.645" v="261"/>
          <ac:picMkLst>
            <pc:docMk/>
            <pc:sldMk cId="3599439316" sldId="2338"/>
            <ac:picMk id="8" creationId="{CD09214B-FB35-B0AE-EAAA-FC24612FC516}"/>
          </ac:picMkLst>
        </pc:picChg>
        <pc:picChg chg="add mod modCrop">
          <ac:chgData name="Ruan, Yu-Yun" userId="S::yruan@clarku.edu::0001fc11-9e80-4baf-9cbc-8df1ae69c88e" providerId="AD" clId="Web-{EF54877F-544E-CED2-C9B1-D0547682BFD6}" dt="2023-12-06T21:52:45.847" v="408" actId="1076"/>
          <ac:picMkLst>
            <pc:docMk/>
            <pc:sldMk cId="3599439316" sldId="2338"/>
            <ac:picMk id="9" creationId="{DDA14B0D-DD9A-5FB5-86F4-901F308CDCEF}"/>
          </ac:picMkLst>
        </pc:picChg>
        <pc:picChg chg="add mod">
          <ac:chgData name="Ruan, Yu-Yun" userId="S::yruan@clarku.edu::0001fc11-9e80-4baf-9cbc-8df1ae69c88e" providerId="AD" clId="Web-{EF54877F-544E-CED2-C9B1-D0547682BFD6}" dt="2023-12-06T21:52:34.721" v="402" actId="14100"/>
          <ac:picMkLst>
            <pc:docMk/>
            <pc:sldMk cId="3599439316" sldId="2338"/>
            <ac:picMk id="12" creationId="{2683589D-D024-D88E-7875-EC9501B7DB15}"/>
          </ac:picMkLst>
        </pc:picChg>
      </pc:sldChg>
      <pc:sldChg chg="new del">
        <pc:chgData name="Ruan, Yu-Yun" userId="S::yruan@clarku.edu::0001fc11-9e80-4baf-9cbc-8df1ae69c88e" providerId="AD" clId="Web-{EF54877F-544E-CED2-C9B1-D0547682BFD6}" dt="2023-12-06T20:46:08.647" v="77"/>
        <pc:sldMkLst>
          <pc:docMk/>
          <pc:sldMk cId="3621157964" sldId="2339"/>
        </pc:sldMkLst>
      </pc:sldChg>
      <pc:sldChg chg="addSp delSp modSp new">
        <pc:chgData name="Ruan, Yu-Yun" userId="S::yruan@clarku.edu::0001fc11-9e80-4baf-9cbc-8df1ae69c88e" providerId="AD" clId="Web-{EF54877F-544E-CED2-C9B1-D0547682BFD6}" dt="2023-12-06T21:53:33.567" v="444" actId="1076"/>
        <pc:sldMkLst>
          <pc:docMk/>
          <pc:sldMk cId="417314127" sldId="2340"/>
        </pc:sldMkLst>
        <pc:spChg chg="mod">
          <ac:chgData name="Ruan, Yu-Yun" userId="S::yruan@clarku.edu::0001fc11-9e80-4baf-9cbc-8df1ae69c88e" providerId="AD" clId="Web-{EF54877F-544E-CED2-C9B1-D0547682BFD6}" dt="2023-12-06T21:53:26.879" v="440" actId="1076"/>
          <ac:spMkLst>
            <pc:docMk/>
            <pc:sldMk cId="417314127" sldId="2340"/>
            <ac:spMk id="2" creationId="{5549D8F8-FEE4-8E89-6B6B-45271E407B3A}"/>
          </ac:spMkLst>
        </pc:spChg>
        <pc:spChg chg="del">
          <ac:chgData name="Ruan, Yu-Yun" userId="S::yruan@clarku.edu::0001fc11-9e80-4baf-9cbc-8df1ae69c88e" providerId="AD" clId="Web-{EF54877F-544E-CED2-C9B1-D0547682BFD6}" dt="2023-12-06T21:44:37.098" v="273"/>
          <ac:spMkLst>
            <pc:docMk/>
            <pc:sldMk cId="417314127" sldId="2340"/>
            <ac:spMk id="3" creationId="{DE892A86-CE62-0899-B194-ABB3B881F64C}"/>
          </ac:spMkLst>
        </pc:spChg>
        <pc:picChg chg="add mod ord">
          <ac:chgData name="Ruan, Yu-Yun" userId="S::yruan@clarku.edu::0001fc11-9e80-4baf-9cbc-8df1ae69c88e" providerId="AD" clId="Web-{EF54877F-544E-CED2-C9B1-D0547682BFD6}" dt="2023-12-06T21:53:33.567" v="444" actId="1076"/>
          <ac:picMkLst>
            <pc:docMk/>
            <pc:sldMk cId="417314127" sldId="2340"/>
            <ac:picMk id="4" creationId="{8EEA4380-2038-1413-D97B-F858D57B624D}"/>
          </ac:picMkLst>
        </pc:picChg>
        <pc:picChg chg="add mod">
          <ac:chgData name="Ruan, Yu-Yun" userId="S::yruan@clarku.edu::0001fc11-9e80-4baf-9cbc-8df1ae69c88e" providerId="AD" clId="Web-{EF54877F-544E-CED2-C9B1-D0547682BFD6}" dt="2023-12-06T21:53:31.786" v="443" actId="1076"/>
          <ac:picMkLst>
            <pc:docMk/>
            <pc:sldMk cId="417314127" sldId="2340"/>
            <ac:picMk id="5" creationId="{1BE56798-CB38-605D-4B03-AD841B3E796D}"/>
          </ac:picMkLst>
        </pc:picChg>
        <pc:picChg chg="add mod">
          <ac:chgData name="Ruan, Yu-Yun" userId="S::yruan@clarku.edu::0001fc11-9e80-4baf-9cbc-8df1ae69c88e" providerId="AD" clId="Web-{EF54877F-544E-CED2-C9B1-D0547682BFD6}" dt="2023-12-06T21:53:29.692" v="442" actId="1076"/>
          <ac:picMkLst>
            <pc:docMk/>
            <pc:sldMk cId="417314127" sldId="2340"/>
            <ac:picMk id="7" creationId="{011812B2-0AED-C117-6FB9-8D023D3E3D5A}"/>
          </ac:picMkLst>
        </pc:picChg>
        <pc:picChg chg="add mod">
          <ac:chgData name="Ruan, Yu-Yun" userId="S::yruan@clarku.edu::0001fc11-9e80-4baf-9cbc-8df1ae69c88e" providerId="AD" clId="Web-{EF54877F-544E-CED2-C9B1-D0547682BFD6}" dt="2023-12-06T21:53:28.207" v="441" actId="1076"/>
          <ac:picMkLst>
            <pc:docMk/>
            <pc:sldMk cId="417314127" sldId="2340"/>
            <ac:picMk id="9" creationId="{90E9D527-BEA3-04C9-59FD-461DBA0A1EAA}"/>
          </ac:picMkLst>
        </pc:picChg>
      </pc:sldChg>
    </pc:docChg>
  </pc:docChgLst>
  <pc:docChgLst>
    <pc:chgData name="Bate, Clio" userId="S::cbate@clarku.edu::ab67285a-b65f-411e-a26c-f36a607d0b1e" providerId="AD" clId="Web-{E793AD83-BBDC-EAC0-A4B6-CF0905D3EE9C}"/>
    <pc:docChg chg="mod modSld sldOrd">
      <pc:chgData name="Bate, Clio" userId="S::cbate@clarku.edu::ab67285a-b65f-411e-a26c-f36a607d0b1e" providerId="AD" clId="Web-{E793AD83-BBDC-EAC0-A4B6-CF0905D3EE9C}" dt="2023-12-06T16:21:56.079" v="277"/>
      <pc:docMkLst>
        <pc:docMk/>
      </pc:docMkLst>
      <pc:sldChg chg="modSp modCm">
        <pc:chgData name="Bate, Clio" userId="S::cbate@clarku.edu::ab67285a-b65f-411e-a26c-f36a607d0b1e" providerId="AD" clId="Web-{E793AD83-BBDC-EAC0-A4B6-CF0905D3EE9C}" dt="2023-12-06T15:28:13.914" v="17" actId="20577"/>
        <pc:sldMkLst>
          <pc:docMk/>
          <pc:sldMk cId="2989065251" sldId="2277"/>
        </pc:sldMkLst>
        <pc:spChg chg="mod">
          <ac:chgData name="Bate, Clio" userId="S::cbate@clarku.edu::ab67285a-b65f-411e-a26c-f36a607d0b1e" providerId="AD" clId="Web-{E793AD83-BBDC-EAC0-A4B6-CF0905D3EE9C}" dt="2023-12-06T15:28:13.914" v="17" actId="20577"/>
          <ac:spMkLst>
            <pc:docMk/>
            <pc:sldMk cId="2989065251" sldId="2277"/>
            <ac:spMk id="3" creationId="{DBA5D6A9-F137-76F8-A9E3-D562840A4CF6}"/>
          </ac:spMkLst>
        </pc:spChg>
        <pc:extLst>
          <p:ext xmlns:p="http://schemas.openxmlformats.org/presentationml/2006/main" uri="{D6D511B9-2390-475A-947B-AFAB55BFBCF1}">
            <pc226:cmChg xmlns:pc226="http://schemas.microsoft.com/office/powerpoint/2022/06/main/command" chg="mod">
              <pc226:chgData name="Bate, Clio" userId="S::cbate@clarku.edu::ab67285a-b65f-411e-a26c-f36a607d0b1e" providerId="AD" clId="Web-{E793AD83-BBDC-EAC0-A4B6-CF0905D3EE9C}" dt="2023-12-06T15:28:13.914" v="17" actId="20577"/>
              <pc2:cmMkLst xmlns:pc2="http://schemas.microsoft.com/office/powerpoint/2019/9/main/command">
                <pc:docMk/>
                <pc:sldMk cId="2989065251" sldId="2277"/>
                <pc2:cmMk id="{3C6A055A-DA57-478E-9EAF-B11DA66166CA}"/>
              </pc2:cmMkLst>
            </pc226:cmChg>
          </p:ext>
        </pc:extLst>
      </pc:sldChg>
      <pc:sldChg chg="modSp addCm modCm">
        <pc:chgData name="Bate, Clio" userId="S::cbate@clarku.edu::ab67285a-b65f-411e-a26c-f36a607d0b1e" providerId="AD" clId="Web-{E793AD83-BBDC-EAC0-A4B6-CF0905D3EE9C}" dt="2023-12-06T15:49:22.470" v="192" actId="1076"/>
        <pc:sldMkLst>
          <pc:docMk/>
          <pc:sldMk cId="2354903856" sldId="2280"/>
        </pc:sldMkLst>
        <pc:spChg chg="mod">
          <ac:chgData name="Bate, Clio" userId="S::cbate@clarku.edu::ab67285a-b65f-411e-a26c-f36a607d0b1e" providerId="AD" clId="Web-{E793AD83-BBDC-EAC0-A4B6-CF0905D3EE9C}" dt="2023-12-06T15:49:19.376" v="191" actId="20577"/>
          <ac:spMkLst>
            <pc:docMk/>
            <pc:sldMk cId="2354903856" sldId="2280"/>
            <ac:spMk id="3" creationId="{BEBC3CF6-C4F5-3973-D219-470A32B25BEB}"/>
          </ac:spMkLst>
        </pc:spChg>
        <pc:picChg chg="mod">
          <ac:chgData name="Bate, Clio" userId="S::cbate@clarku.edu::ab67285a-b65f-411e-a26c-f36a607d0b1e" providerId="AD" clId="Web-{E793AD83-BBDC-EAC0-A4B6-CF0905D3EE9C}" dt="2023-12-06T15:49:22.470" v="192" actId="1076"/>
          <ac:picMkLst>
            <pc:docMk/>
            <pc:sldMk cId="2354903856" sldId="2280"/>
            <ac:picMk id="8" creationId="{0ECFABE0-92D0-4328-FF6D-91EE8C0BF88B}"/>
          </ac:picMkLst>
        </pc:picChg>
        <pc:extLst>
          <p:ext xmlns:p="http://schemas.openxmlformats.org/presentationml/2006/main" uri="{D6D511B9-2390-475A-947B-AFAB55BFBCF1}">
            <pc226:cmChg xmlns:pc226="http://schemas.microsoft.com/office/powerpoint/2022/06/main/command" chg="add mod">
              <pc226:chgData name="Bate, Clio" userId="S::cbate@clarku.edu::ab67285a-b65f-411e-a26c-f36a607d0b1e" providerId="AD" clId="Web-{E793AD83-BBDC-EAC0-A4B6-CF0905D3EE9C}" dt="2023-12-06T15:48:21.546" v="182" actId="20577"/>
              <pc2:cmMkLst xmlns:pc2="http://schemas.microsoft.com/office/powerpoint/2019/9/main/command">
                <pc:docMk/>
                <pc:sldMk cId="2354903856" sldId="2280"/>
                <pc2:cmMk id="{D6CAA48D-4290-40B0-98B5-3D0B58312F62}"/>
              </pc2:cmMkLst>
            </pc226:cmChg>
          </p:ext>
        </pc:extLst>
      </pc:sldChg>
      <pc:sldChg chg="modSp">
        <pc:chgData name="Bate, Clio" userId="S::cbate@clarku.edu::ab67285a-b65f-411e-a26c-f36a607d0b1e" providerId="AD" clId="Web-{E793AD83-BBDC-EAC0-A4B6-CF0905D3EE9C}" dt="2023-12-06T15:51:32.802" v="204" actId="20577"/>
        <pc:sldMkLst>
          <pc:docMk/>
          <pc:sldMk cId="3838763646" sldId="2293"/>
        </pc:sldMkLst>
        <pc:spChg chg="mod">
          <ac:chgData name="Bate, Clio" userId="S::cbate@clarku.edu::ab67285a-b65f-411e-a26c-f36a607d0b1e" providerId="AD" clId="Web-{E793AD83-BBDC-EAC0-A4B6-CF0905D3EE9C}" dt="2023-12-06T15:51:14.505" v="195" actId="1076"/>
          <ac:spMkLst>
            <pc:docMk/>
            <pc:sldMk cId="3838763646" sldId="2293"/>
            <ac:spMk id="3" creationId="{826FD63B-BFD5-29C8-6741-D2DBFCDCF95F}"/>
          </ac:spMkLst>
        </pc:spChg>
        <pc:spChg chg="mod">
          <ac:chgData name="Bate, Clio" userId="S::cbate@clarku.edu::ab67285a-b65f-411e-a26c-f36a607d0b1e" providerId="AD" clId="Web-{E793AD83-BBDC-EAC0-A4B6-CF0905D3EE9C}" dt="2023-12-06T15:51:32.802" v="204" actId="20577"/>
          <ac:spMkLst>
            <pc:docMk/>
            <pc:sldMk cId="3838763646" sldId="2293"/>
            <ac:spMk id="8" creationId="{57BE417D-91CD-F3A0-6D82-0F9CF74B9240}"/>
          </ac:spMkLst>
        </pc:spChg>
      </pc:sldChg>
      <pc:sldChg chg="modSp">
        <pc:chgData name="Bate, Clio" userId="S::cbate@clarku.edu::ab67285a-b65f-411e-a26c-f36a607d0b1e" providerId="AD" clId="Web-{E793AD83-BBDC-EAC0-A4B6-CF0905D3EE9C}" dt="2023-12-06T15:49:42.877" v="194" actId="1076"/>
        <pc:sldMkLst>
          <pc:docMk/>
          <pc:sldMk cId="3407090521" sldId="2297"/>
        </pc:sldMkLst>
        <pc:picChg chg="mod">
          <ac:chgData name="Bate, Clio" userId="S::cbate@clarku.edu::ab67285a-b65f-411e-a26c-f36a607d0b1e" providerId="AD" clId="Web-{E793AD83-BBDC-EAC0-A4B6-CF0905D3EE9C}" dt="2023-12-06T15:49:42.845" v="193" actId="1076"/>
          <ac:picMkLst>
            <pc:docMk/>
            <pc:sldMk cId="3407090521" sldId="2297"/>
            <ac:picMk id="5" creationId="{C0730465-A1E1-8731-B8B3-6A5C90333705}"/>
          </ac:picMkLst>
        </pc:picChg>
        <pc:picChg chg="mod">
          <ac:chgData name="Bate, Clio" userId="S::cbate@clarku.edu::ab67285a-b65f-411e-a26c-f36a607d0b1e" providerId="AD" clId="Web-{E793AD83-BBDC-EAC0-A4B6-CF0905D3EE9C}" dt="2023-12-06T15:49:42.877" v="194" actId="1076"/>
          <ac:picMkLst>
            <pc:docMk/>
            <pc:sldMk cId="3407090521" sldId="2297"/>
            <ac:picMk id="6" creationId="{2FC3CF38-6C5A-7B46-98A7-17D59BCE8C57}"/>
          </ac:picMkLst>
        </pc:picChg>
      </pc:sldChg>
      <pc:sldChg chg="addSp modSp">
        <pc:chgData name="Bate, Clio" userId="S::cbate@clarku.edu::ab67285a-b65f-411e-a26c-f36a607d0b1e" providerId="AD" clId="Web-{E793AD83-BBDC-EAC0-A4B6-CF0905D3EE9C}" dt="2023-12-06T15:46:04.870" v="159" actId="20577"/>
        <pc:sldMkLst>
          <pc:docMk/>
          <pc:sldMk cId="2806288409" sldId="2303"/>
        </pc:sldMkLst>
        <pc:spChg chg="mod">
          <ac:chgData name="Bate, Clio" userId="S::cbate@clarku.edu::ab67285a-b65f-411e-a26c-f36a607d0b1e" providerId="AD" clId="Web-{E793AD83-BBDC-EAC0-A4B6-CF0905D3EE9C}" dt="2023-12-06T15:46:04.870" v="159" actId="20577"/>
          <ac:spMkLst>
            <pc:docMk/>
            <pc:sldMk cId="2806288409" sldId="2303"/>
            <ac:spMk id="3" creationId="{8647571E-ADE8-1372-A1B3-1155AAF7D45A}"/>
          </ac:spMkLst>
        </pc:spChg>
        <pc:spChg chg="add mod">
          <ac:chgData name="Bate, Clio" userId="S::cbate@clarku.edu::ab67285a-b65f-411e-a26c-f36a607d0b1e" providerId="AD" clId="Web-{E793AD83-BBDC-EAC0-A4B6-CF0905D3EE9C}" dt="2023-12-06T15:44:22.773" v="129" actId="20577"/>
          <ac:spMkLst>
            <pc:docMk/>
            <pc:sldMk cId="2806288409" sldId="2303"/>
            <ac:spMk id="6" creationId="{34E9DB62-9A1B-11DD-F304-488ACD6FCE29}"/>
          </ac:spMkLst>
        </pc:spChg>
        <pc:picChg chg="add mod">
          <ac:chgData name="Bate, Clio" userId="S::cbate@clarku.edu::ab67285a-b65f-411e-a26c-f36a607d0b1e" providerId="AD" clId="Web-{E793AD83-BBDC-EAC0-A4B6-CF0905D3EE9C}" dt="2023-12-06T15:44:10.678" v="124" actId="1076"/>
          <ac:picMkLst>
            <pc:docMk/>
            <pc:sldMk cId="2806288409" sldId="2303"/>
            <ac:picMk id="4" creationId="{0F26733B-F2E7-3EAD-1978-54D8DB402B4A}"/>
          </ac:picMkLst>
        </pc:picChg>
        <pc:picChg chg="add mod">
          <ac:chgData name="Bate, Clio" userId="S::cbate@clarku.edu::ab67285a-b65f-411e-a26c-f36a607d0b1e" providerId="AD" clId="Web-{E793AD83-BBDC-EAC0-A4B6-CF0905D3EE9C}" dt="2023-12-06T15:44:10.710" v="125" actId="1076"/>
          <ac:picMkLst>
            <pc:docMk/>
            <pc:sldMk cId="2806288409" sldId="2303"/>
            <ac:picMk id="5" creationId="{A6579B68-7DE5-E6FB-A043-D0B86E0C9206}"/>
          </ac:picMkLst>
        </pc:picChg>
      </pc:sldChg>
      <pc:sldChg chg="addCm">
        <pc:chgData name="Bate, Clio" userId="S::cbate@clarku.edu::ab67285a-b65f-411e-a26c-f36a607d0b1e" providerId="AD" clId="Web-{E793AD83-BBDC-EAC0-A4B6-CF0905D3EE9C}" dt="2023-12-06T15:29:46.682" v="20"/>
        <pc:sldMkLst>
          <pc:docMk/>
          <pc:sldMk cId="760925594" sldId="2304"/>
        </pc:sldMkLst>
        <pc:extLst>
          <p:ext xmlns:p="http://schemas.openxmlformats.org/presentationml/2006/main" uri="{D6D511B9-2390-475A-947B-AFAB55BFBCF1}">
            <pc226:cmChg xmlns:pc226="http://schemas.microsoft.com/office/powerpoint/2022/06/main/command" chg="add">
              <pc226:chgData name="Bate, Clio" userId="S::cbate@clarku.edu::ab67285a-b65f-411e-a26c-f36a607d0b1e" providerId="AD" clId="Web-{E793AD83-BBDC-EAC0-A4B6-CF0905D3EE9C}" dt="2023-12-06T15:29:46.682" v="20"/>
              <pc2:cmMkLst xmlns:pc2="http://schemas.microsoft.com/office/powerpoint/2019/9/main/command">
                <pc:docMk/>
                <pc:sldMk cId="760925594" sldId="2304"/>
                <pc2:cmMk id="{FFB5E614-4A2D-449C-9650-4D92A37FB933}"/>
              </pc2:cmMkLst>
            </pc226:cmChg>
            <pc226:cmChg xmlns:pc226="http://schemas.microsoft.com/office/powerpoint/2022/06/main/command" chg="add">
              <pc226:chgData name="Bate, Clio" userId="S::cbate@clarku.edu::ab67285a-b65f-411e-a26c-f36a607d0b1e" providerId="AD" clId="Web-{E793AD83-BBDC-EAC0-A4B6-CF0905D3EE9C}" dt="2023-12-06T15:29:05.853" v="19"/>
              <pc2:cmMkLst xmlns:pc2="http://schemas.microsoft.com/office/powerpoint/2019/9/main/command">
                <pc:docMk/>
                <pc:sldMk cId="760925594" sldId="2304"/>
                <pc2:cmMk id="{A160CA9E-AE3E-47F8-8287-F3C2401D9EA6}"/>
              </pc2:cmMkLst>
            </pc226:cmChg>
          </p:ext>
        </pc:extLst>
      </pc:sldChg>
      <pc:sldChg chg="addSp delSp modSp ord">
        <pc:chgData name="Bate, Clio" userId="S::cbate@clarku.edu::ab67285a-b65f-411e-a26c-f36a607d0b1e" providerId="AD" clId="Web-{E793AD83-BBDC-EAC0-A4B6-CF0905D3EE9C}" dt="2023-12-06T16:18:20.869" v="268" actId="1076"/>
        <pc:sldMkLst>
          <pc:docMk/>
          <pc:sldMk cId="123552443" sldId="2309"/>
        </pc:sldMkLst>
        <pc:spChg chg="mod">
          <ac:chgData name="Bate, Clio" userId="S::cbate@clarku.edu::ab67285a-b65f-411e-a26c-f36a607d0b1e" providerId="AD" clId="Web-{E793AD83-BBDC-EAC0-A4B6-CF0905D3EE9C}" dt="2023-12-06T16:13:12.984" v="218" actId="20577"/>
          <ac:spMkLst>
            <pc:docMk/>
            <pc:sldMk cId="123552443" sldId="2309"/>
            <ac:spMk id="6" creationId="{F2FFEECA-2974-1D59-55F1-0BC8BB728F25}"/>
          </ac:spMkLst>
        </pc:spChg>
        <pc:spChg chg="mod">
          <ac:chgData name="Bate, Clio" userId="S::cbate@clarku.edu::ab67285a-b65f-411e-a26c-f36a607d0b1e" providerId="AD" clId="Web-{E793AD83-BBDC-EAC0-A4B6-CF0905D3EE9C}" dt="2023-12-06T16:18:09.353" v="265" actId="1076"/>
          <ac:spMkLst>
            <pc:docMk/>
            <pc:sldMk cId="123552443" sldId="2309"/>
            <ac:spMk id="9" creationId="{6EB35883-C4E5-41F1-B5CC-10AF6063D90C}"/>
          </ac:spMkLst>
        </pc:spChg>
        <pc:spChg chg="mod">
          <ac:chgData name="Bate, Clio" userId="S::cbate@clarku.edu::ab67285a-b65f-411e-a26c-f36a607d0b1e" providerId="AD" clId="Web-{E793AD83-BBDC-EAC0-A4B6-CF0905D3EE9C}" dt="2023-12-06T16:18:20.869" v="268" actId="1076"/>
          <ac:spMkLst>
            <pc:docMk/>
            <pc:sldMk cId="123552443" sldId="2309"/>
            <ac:spMk id="12" creationId="{DD2C59B7-580E-01DE-B95B-66AD1286F35E}"/>
          </ac:spMkLst>
        </pc:spChg>
        <pc:picChg chg="del">
          <ac:chgData name="Bate, Clio" userId="S::cbate@clarku.edu::ab67285a-b65f-411e-a26c-f36a607d0b1e" providerId="AD" clId="Web-{E793AD83-BBDC-EAC0-A4B6-CF0905D3EE9C}" dt="2023-12-06T16:16:30.600" v="239"/>
          <ac:picMkLst>
            <pc:docMk/>
            <pc:sldMk cId="123552443" sldId="2309"/>
            <ac:picMk id="2" creationId="{139BA200-F7D5-B7AD-4117-2CF81957E200}"/>
          </ac:picMkLst>
        </pc:picChg>
        <pc:picChg chg="del">
          <ac:chgData name="Bate, Clio" userId="S::cbate@clarku.edu::ab67285a-b65f-411e-a26c-f36a607d0b1e" providerId="AD" clId="Web-{E793AD83-BBDC-EAC0-A4B6-CF0905D3EE9C}" dt="2023-12-06T16:15:12.723" v="235"/>
          <ac:picMkLst>
            <pc:docMk/>
            <pc:sldMk cId="123552443" sldId="2309"/>
            <ac:picMk id="3" creationId="{A036B49F-5483-E9FD-7705-2EA3E1A79FF8}"/>
          </ac:picMkLst>
        </pc:picChg>
        <pc:picChg chg="add mod">
          <ac:chgData name="Bate, Clio" userId="S::cbate@clarku.edu::ab67285a-b65f-411e-a26c-f36a607d0b1e" providerId="AD" clId="Web-{E793AD83-BBDC-EAC0-A4B6-CF0905D3EE9C}" dt="2023-12-06T16:18:15.963" v="267" actId="14100"/>
          <ac:picMkLst>
            <pc:docMk/>
            <pc:sldMk cId="123552443" sldId="2309"/>
            <ac:picMk id="4" creationId="{58F2808C-149A-AA3E-AFA2-385B797110F1}"/>
          </ac:picMkLst>
        </pc:picChg>
        <pc:picChg chg="add mod">
          <ac:chgData name="Bate, Clio" userId="S::cbate@clarku.edu::ab67285a-b65f-411e-a26c-f36a607d0b1e" providerId="AD" clId="Web-{E793AD83-BBDC-EAC0-A4B6-CF0905D3EE9C}" dt="2023-12-06T16:18:02.525" v="263" actId="14100"/>
          <ac:picMkLst>
            <pc:docMk/>
            <pc:sldMk cId="123552443" sldId="2309"/>
            <ac:picMk id="5" creationId="{A4DF54D8-C815-D66A-9BC0-3C95B64E66F5}"/>
          </ac:picMkLst>
        </pc:picChg>
      </pc:sldChg>
      <pc:sldChg chg="ord addCm">
        <pc:chgData name="Bate, Clio" userId="S::cbate@clarku.edu::ab67285a-b65f-411e-a26c-f36a607d0b1e" providerId="AD" clId="Web-{E793AD83-BBDC-EAC0-A4B6-CF0905D3EE9C}" dt="2023-12-06T16:21:56.079" v="277"/>
        <pc:sldMkLst>
          <pc:docMk/>
          <pc:sldMk cId="3023487325" sldId="2312"/>
        </pc:sldMkLst>
        <pc:extLst>
          <p:ext xmlns:p="http://schemas.openxmlformats.org/presentationml/2006/main" uri="{D6D511B9-2390-475A-947B-AFAB55BFBCF1}">
            <pc226:cmChg xmlns:pc226="http://schemas.microsoft.com/office/powerpoint/2022/06/main/command" chg="add">
              <pc226:chgData name="Bate, Clio" userId="S::cbate@clarku.edu::ab67285a-b65f-411e-a26c-f36a607d0b1e" providerId="AD" clId="Web-{E793AD83-BBDC-EAC0-A4B6-CF0905D3EE9C}" dt="2023-12-06T16:21:56.079" v="277"/>
              <pc2:cmMkLst xmlns:pc2="http://schemas.microsoft.com/office/powerpoint/2019/9/main/command">
                <pc:docMk/>
                <pc:sldMk cId="3023487325" sldId="2312"/>
                <pc2:cmMk id="{4267DD8D-4921-436A-A6B1-CD6994B5CCF0}"/>
              </pc2:cmMkLst>
            </pc226:cmChg>
          </p:ext>
        </pc:extLst>
      </pc:sldChg>
      <pc:sldChg chg="addSp delSp modSp addCm">
        <pc:chgData name="Bate, Clio" userId="S::cbate@clarku.edu::ab67285a-b65f-411e-a26c-f36a607d0b1e" providerId="AD" clId="Web-{E793AD83-BBDC-EAC0-A4B6-CF0905D3EE9C}" dt="2023-12-06T16:21:21.203" v="276"/>
        <pc:sldMkLst>
          <pc:docMk/>
          <pc:sldMk cId="517258031" sldId="2319"/>
        </pc:sldMkLst>
        <pc:spChg chg="mod">
          <ac:chgData name="Bate, Clio" userId="S::cbate@clarku.edu::ab67285a-b65f-411e-a26c-f36a607d0b1e" providerId="AD" clId="Web-{E793AD83-BBDC-EAC0-A4B6-CF0905D3EE9C}" dt="2023-12-06T16:17:36.868" v="258" actId="20577"/>
          <ac:spMkLst>
            <pc:docMk/>
            <pc:sldMk cId="517258031" sldId="2319"/>
            <ac:spMk id="2" creationId="{2CF32FC0-D638-77C6-CB37-1A0F5121A008}"/>
          </ac:spMkLst>
        </pc:spChg>
        <pc:spChg chg="mod">
          <ac:chgData name="Bate, Clio" userId="S::cbate@clarku.edu::ab67285a-b65f-411e-a26c-f36a607d0b1e" providerId="AD" clId="Web-{E793AD83-BBDC-EAC0-A4B6-CF0905D3EE9C}" dt="2023-12-06T16:13:21.985" v="226" actId="20577"/>
          <ac:spMkLst>
            <pc:docMk/>
            <pc:sldMk cId="517258031" sldId="2319"/>
            <ac:spMk id="6" creationId="{F2FFEECA-2974-1D59-55F1-0BC8BB728F25}"/>
          </ac:spMkLst>
        </pc:spChg>
        <pc:picChg chg="add mod">
          <ac:chgData name="Bate, Clio" userId="S::cbate@clarku.edu::ab67285a-b65f-411e-a26c-f36a607d0b1e" providerId="AD" clId="Web-{E793AD83-BBDC-EAC0-A4B6-CF0905D3EE9C}" dt="2023-12-06T16:08:23.366" v="208" actId="14100"/>
          <ac:picMkLst>
            <pc:docMk/>
            <pc:sldMk cId="517258031" sldId="2319"/>
            <ac:picMk id="3" creationId="{945EB7A0-410B-550B-DA37-0F935C111D5E}"/>
          </ac:picMkLst>
        </pc:picChg>
        <pc:picChg chg="del">
          <ac:chgData name="Bate, Clio" userId="S::cbate@clarku.edu::ab67285a-b65f-411e-a26c-f36a607d0b1e" providerId="AD" clId="Web-{E793AD83-BBDC-EAC0-A4B6-CF0905D3EE9C}" dt="2023-12-06T16:08:14.928" v="205"/>
          <ac:picMkLst>
            <pc:docMk/>
            <pc:sldMk cId="517258031" sldId="2319"/>
            <ac:picMk id="4" creationId="{4F29D1B0-9E3A-4699-24DD-1D539DCEB8D3}"/>
          </ac:picMkLst>
        </pc:picChg>
        <pc:picChg chg="add del mod">
          <ac:chgData name="Bate, Clio" userId="S::cbate@clarku.edu::ab67285a-b65f-411e-a26c-f36a607d0b1e" providerId="AD" clId="Web-{E793AD83-BBDC-EAC0-A4B6-CF0905D3EE9C}" dt="2023-12-06T16:17:10.039" v="246"/>
          <ac:picMkLst>
            <pc:docMk/>
            <pc:sldMk cId="517258031" sldId="2319"/>
            <ac:picMk id="5" creationId="{7C38BC51-9BBD-5C5E-B495-2F2EFE5230EC}"/>
          </ac:picMkLst>
        </pc:picChg>
        <pc:picChg chg="del">
          <ac:chgData name="Bate, Clio" userId="S::cbate@clarku.edu::ab67285a-b65f-411e-a26c-f36a607d0b1e" providerId="AD" clId="Web-{E793AD83-BBDC-EAC0-A4B6-CF0905D3EE9C}" dt="2023-12-06T16:11:27.012" v="209"/>
          <ac:picMkLst>
            <pc:docMk/>
            <pc:sldMk cId="517258031" sldId="2319"/>
            <ac:picMk id="7" creationId="{A0F10B14-DA69-D9F4-26ED-7E2A8B1A16B7}"/>
          </ac:picMkLst>
        </pc:picChg>
        <pc:picChg chg="add mod">
          <ac:chgData name="Bate, Clio" userId="S::cbate@clarku.edu::ab67285a-b65f-411e-a26c-f36a607d0b1e" providerId="AD" clId="Web-{E793AD83-BBDC-EAC0-A4B6-CF0905D3EE9C}" dt="2023-12-06T16:17:17.070" v="249" actId="14100"/>
          <ac:picMkLst>
            <pc:docMk/>
            <pc:sldMk cId="517258031" sldId="2319"/>
            <ac:picMk id="8" creationId="{1271E880-1E8A-D526-2F57-2E3679BA4730}"/>
          </ac:picMkLst>
        </pc:picChg>
        <pc:extLst>
          <p:ext xmlns:p="http://schemas.openxmlformats.org/presentationml/2006/main" uri="{D6D511B9-2390-475A-947B-AFAB55BFBCF1}">
            <pc226:cmChg xmlns:pc226="http://schemas.microsoft.com/office/powerpoint/2022/06/main/command" chg="add">
              <pc226:chgData name="Bate, Clio" userId="S::cbate@clarku.edu::ab67285a-b65f-411e-a26c-f36a607d0b1e" providerId="AD" clId="Web-{E793AD83-BBDC-EAC0-A4B6-CF0905D3EE9C}" dt="2023-12-06T16:21:09.047" v="275"/>
              <pc2:cmMkLst xmlns:pc2="http://schemas.microsoft.com/office/powerpoint/2019/9/main/command">
                <pc:docMk/>
                <pc:sldMk cId="517258031" sldId="2319"/>
                <pc2:cmMk id="{18DA766F-EB9F-4764-8496-A6A77B994213}"/>
              </pc2:cmMkLst>
            </pc226:cmChg>
            <pc226:cmChg xmlns:pc226="http://schemas.microsoft.com/office/powerpoint/2022/06/main/command" chg="add">
              <pc226:chgData name="Bate, Clio" userId="S::cbate@clarku.edu::ab67285a-b65f-411e-a26c-f36a607d0b1e" providerId="AD" clId="Web-{E793AD83-BBDC-EAC0-A4B6-CF0905D3EE9C}" dt="2023-12-06T16:21:21.203" v="276"/>
              <pc2:cmMkLst xmlns:pc2="http://schemas.microsoft.com/office/powerpoint/2019/9/main/command">
                <pc:docMk/>
                <pc:sldMk cId="517258031" sldId="2319"/>
                <pc2:cmMk id="{89DD7D9A-5199-432E-B604-49C4B3F13AAA}"/>
              </pc2:cmMkLst>
            </pc226:cmChg>
          </p:ext>
        </pc:extLst>
      </pc:sldChg>
      <pc:sldChg chg="addSp delSp modSp">
        <pc:chgData name="Bate, Clio" userId="S::cbate@clarku.edu::ab67285a-b65f-411e-a26c-f36a607d0b1e" providerId="AD" clId="Web-{E793AD83-BBDC-EAC0-A4B6-CF0905D3EE9C}" dt="2023-12-06T16:19:39.544" v="274" actId="14100"/>
        <pc:sldMkLst>
          <pc:docMk/>
          <pc:sldMk cId="1490120938" sldId="2320"/>
        </pc:sldMkLst>
        <pc:spChg chg="del mod">
          <ac:chgData name="Bate, Clio" userId="S::cbate@clarku.edu::ab67285a-b65f-411e-a26c-f36a607d0b1e" providerId="AD" clId="Web-{E793AD83-BBDC-EAC0-A4B6-CF0905D3EE9C}" dt="2023-12-06T16:17:35.165" v="256"/>
          <ac:spMkLst>
            <pc:docMk/>
            <pc:sldMk cId="1490120938" sldId="2320"/>
            <ac:spMk id="3" creationId="{79B736E6-1DF7-CDC7-6AF8-0A297F5B24A5}"/>
          </ac:spMkLst>
        </pc:spChg>
        <pc:spChg chg="mod">
          <ac:chgData name="Bate, Clio" userId="S::cbate@clarku.edu::ab67285a-b65f-411e-a26c-f36a607d0b1e" providerId="AD" clId="Web-{E793AD83-BBDC-EAC0-A4B6-CF0905D3EE9C}" dt="2023-12-06T16:13:31.219" v="234" actId="20577"/>
          <ac:spMkLst>
            <pc:docMk/>
            <pc:sldMk cId="1490120938" sldId="2320"/>
            <ac:spMk id="6" creationId="{F2FFEECA-2974-1D59-55F1-0BC8BB728F25}"/>
          </ac:spMkLst>
        </pc:spChg>
        <pc:spChg chg="add mod">
          <ac:chgData name="Bate, Clio" userId="S::cbate@clarku.edu::ab67285a-b65f-411e-a26c-f36a607d0b1e" providerId="AD" clId="Web-{E793AD83-BBDC-EAC0-A4B6-CF0905D3EE9C}" dt="2023-12-06T16:19:39.544" v="274" actId="14100"/>
          <ac:spMkLst>
            <pc:docMk/>
            <pc:sldMk cId="1490120938" sldId="2320"/>
            <ac:spMk id="8" creationId="{C1A0D43C-7FB8-9802-1364-EA85781B2E7A}"/>
          </ac:spMkLst>
        </pc:spChg>
        <pc:picChg chg="add del mod">
          <ac:chgData name="Bate, Clio" userId="S::cbate@clarku.edu::ab67285a-b65f-411e-a26c-f36a607d0b1e" providerId="AD" clId="Web-{E793AD83-BBDC-EAC0-A4B6-CF0905D3EE9C}" dt="2023-12-06T16:17:08.476" v="245"/>
          <ac:picMkLst>
            <pc:docMk/>
            <pc:sldMk cId="1490120938" sldId="2320"/>
            <ac:picMk id="2" creationId="{191B3EF4-986E-57FD-96D3-EDA11E8F849F}"/>
          </ac:picMkLst>
        </pc:picChg>
        <pc:picChg chg="del">
          <ac:chgData name="Bate, Clio" userId="S::cbate@clarku.edu::ab67285a-b65f-411e-a26c-f36a607d0b1e" providerId="AD" clId="Web-{E793AD83-BBDC-EAC0-A4B6-CF0905D3EE9C}" dt="2023-12-06T16:12:45.124" v="213"/>
          <ac:picMkLst>
            <pc:docMk/>
            <pc:sldMk cId="1490120938" sldId="2320"/>
            <ac:picMk id="5" creationId="{2CDE091B-81D3-264C-79D4-25F6F224A8A9}"/>
          </ac:picMkLst>
        </pc:picChg>
        <pc:picChg chg="add mod">
          <ac:chgData name="Bate, Clio" userId="S::cbate@clarku.edu::ab67285a-b65f-411e-a26c-f36a607d0b1e" providerId="AD" clId="Web-{E793AD83-BBDC-EAC0-A4B6-CF0905D3EE9C}" dt="2023-12-06T16:19:34.965" v="272" actId="1076"/>
          <ac:picMkLst>
            <pc:docMk/>
            <pc:sldMk cId="1490120938" sldId="2320"/>
            <ac:picMk id="7" creationId="{32077480-E54B-BE97-66BB-A0732D806280}"/>
          </ac:picMkLst>
        </pc:picChg>
      </pc:sldChg>
    </pc:docChg>
  </pc:docChgLst>
  <pc:docChgLst>
    <pc:chgData name="Bharadwaj, Esha" userId="S::ebharadwaj@clarku.edu::ef01bdeb-36b1-44a4-9ad5-66466b623a30" providerId="AD" clId="Web-{2DF88B68-F77A-EACA-F1BB-E0E4356EA4F7}"/>
    <pc:docChg chg="mod addSld delSld modSld sldOrd">
      <pc:chgData name="Bharadwaj, Esha" userId="S::ebharadwaj@clarku.edu::ef01bdeb-36b1-44a4-9ad5-66466b623a30" providerId="AD" clId="Web-{2DF88B68-F77A-EACA-F1BB-E0E4356EA4F7}" dt="2023-12-06T21:35:05.620" v="721"/>
      <pc:docMkLst>
        <pc:docMk/>
      </pc:docMkLst>
      <pc:sldChg chg="ord">
        <pc:chgData name="Bharadwaj, Esha" userId="S::ebharadwaj@clarku.edu::ef01bdeb-36b1-44a4-9ad5-66466b623a30" providerId="AD" clId="Web-{2DF88B68-F77A-EACA-F1BB-E0E4356EA4F7}" dt="2023-12-06T19:57:43.120" v="80"/>
        <pc:sldMkLst>
          <pc:docMk/>
          <pc:sldMk cId="2989065251" sldId="2277"/>
        </pc:sldMkLst>
      </pc:sldChg>
      <pc:sldChg chg="modSp modCm">
        <pc:chgData name="Bharadwaj, Esha" userId="S::ebharadwaj@clarku.edu::ef01bdeb-36b1-44a4-9ad5-66466b623a30" providerId="AD" clId="Web-{2DF88B68-F77A-EACA-F1BB-E0E4356EA4F7}" dt="2023-12-06T21:28:18.422" v="709" actId="20577"/>
        <pc:sldMkLst>
          <pc:docMk/>
          <pc:sldMk cId="2354903856" sldId="2280"/>
        </pc:sldMkLst>
        <pc:spChg chg="mod">
          <ac:chgData name="Bharadwaj, Esha" userId="S::ebharadwaj@clarku.edu::ef01bdeb-36b1-44a4-9ad5-66466b623a30" providerId="AD" clId="Web-{2DF88B68-F77A-EACA-F1BB-E0E4356EA4F7}" dt="2023-12-06T21:28:18.422" v="709" actId="20577"/>
          <ac:spMkLst>
            <pc:docMk/>
            <pc:sldMk cId="2354903856" sldId="2280"/>
            <ac:spMk id="3" creationId="{BEBC3CF6-C4F5-3973-D219-470A32B25BEB}"/>
          </ac:spMkLst>
        </pc:spChg>
        <pc:extLst>
          <p:ext xmlns:p="http://schemas.openxmlformats.org/presentationml/2006/main" uri="{D6D511B9-2390-475A-947B-AFAB55BFBCF1}">
            <pc226:cmChg xmlns:pc226="http://schemas.microsoft.com/office/powerpoint/2022/06/main/command" chg="mod">
              <pc226:chgData name="Bharadwaj, Esha" userId="S::ebharadwaj@clarku.edu::ef01bdeb-36b1-44a4-9ad5-66466b623a30" providerId="AD" clId="Web-{2DF88B68-F77A-EACA-F1BB-E0E4356EA4F7}" dt="2023-12-06T21:27:47.109" v="708" actId="20577"/>
              <pc2:cmMkLst xmlns:pc2="http://schemas.microsoft.com/office/powerpoint/2019/9/main/command">
                <pc:docMk/>
                <pc:sldMk cId="2354903856" sldId="2280"/>
                <pc2:cmMk id="{6BBEDF4C-D596-4DE8-B6A9-976DFCABC638}"/>
              </pc2:cmMkLst>
            </pc226:cmChg>
          </p:ext>
        </pc:extLst>
      </pc:sldChg>
      <pc:sldChg chg="modSp">
        <pc:chgData name="Bharadwaj, Esha" userId="S::ebharadwaj@clarku.edu::ef01bdeb-36b1-44a4-9ad5-66466b623a30" providerId="AD" clId="Web-{2DF88B68-F77A-EACA-F1BB-E0E4356EA4F7}" dt="2023-12-06T19:29:47.962" v="6" actId="20577"/>
        <pc:sldMkLst>
          <pc:docMk/>
          <pc:sldMk cId="3237286985" sldId="2290"/>
        </pc:sldMkLst>
        <pc:spChg chg="mod">
          <ac:chgData name="Bharadwaj, Esha" userId="S::ebharadwaj@clarku.edu::ef01bdeb-36b1-44a4-9ad5-66466b623a30" providerId="AD" clId="Web-{2DF88B68-F77A-EACA-F1BB-E0E4356EA4F7}" dt="2023-12-06T19:29:47.962" v="6" actId="20577"/>
          <ac:spMkLst>
            <pc:docMk/>
            <pc:sldMk cId="3237286985" sldId="2290"/>
            <ac:spMk id="2" creationId="{84C64893-4EC2-26C3-EC69-08B3A6AE6FCC}"/>
          </ac:spMkLst>
        </pc:spChg>
      </pc:sldChg>
      <pc:sldChg chg="ord modCm">
        <pc:chgData name="Bharadwaj, Esha" userId="S::ebharadwaj@clarku.edu::ef01bdeb-36b1-44a4-9ad5-66466b623a30" providerId="AD" clId="Web-{2DF88B68-F77A-EACA-F1BB-E0E4356EA4F7}" dt="2023-12-06T19:57:45.933" v="81"/>
        <pc:sldMkLst>
          <pc:docMk/>
          <pc:sldMk cId="760925594" sldId="2304"/>
        </pc:sldMkLst>
        <pc:extLst>
          <p:ext xmlns:p="http://schemas.openxmlformats.org/presentationml/2006/main" uri="{D6D511B9-2390-475A-947B-AFAB55BFBCF1}">
            <pc226:cmChg xmlns:pc226="http://schemas.microsoft.com/office/powerpoint/2022/06/main/command" chg="">
              <pc226:chgData name="Bharadwaj, Esha" userId="S::ebharadwaj@clarku.edu::ef01bdeb-36b1-44a4-9ad5-66466b623a30" providerId="AD" clId="Web-{2DF88B68-F77A-EACA-F1BB-E0E4356EA4F7}" dt="2023-12-06T19:57:30.057" v="79"/>
              <pc2:cmMkLst xmlns:pc2="http://schemas.microsoft.com/office/powerpoint/2019/9/main/command">
                <pc:docMk/>
                <pc:sldMk cId="760925594" sldId="2304"/>
                <pc2:cmMk id="{FFB5E614-4A2D-449C-9650-4D92A37FB933}"/>
              </pc2:cmMkLst>
              <pc226:cmRplyChg chg="add">
                <pc226:chgData name="Bharadwaj, Esha" userId="S::ebharadwaj@clarku.edu::ef01bdeb-36b1-44a4-9ad5-66466b623a30" providerId="AD" clId="Web-{2DF88B68-F77A-EACA-F1BB-E0E4356EA4F7}" dt="2023-12-06T19:57:30.057" v="79"/>
                <pc2:cmRplyMkLst xmlns:pc2="http://schemas.microsoft.com/office/powerpoint/2019/9/main/command">
                  <pc:docMk/>
                  <pc:sldMk cId="760925594" sldId="2304"/>
                  <pc2:cmMk id="{FFB5E614-4A2D-449C-9650-4D92A37FB933}"/>
                  <pc2:cmRplyMk id="{16209200-5A7A-4108-A76A-DC5AF454C7FC}"/>
                </pc2:cmRplyMkLst>
              </pc226:cmRplyChg>
            </pc226:cmChg>
          </p:ext>
        </pc:extLst>
      </pc:sldChg>
      <pc:sldChg chg="modSp mod modClrScheme chgLayout">
        <pc:chgData name="Bharadwaj, Esha" userId="S::ebharadwaj@clarku.edu::ef01bdeb-36b1-44a4-9ad5-66466b623a30" providerId="AD" clId="Web-{2DF88B68-F77A-EACA-F1BB-E0E4356EA4F7}" dt="2023-12-06T21:26:29.435" v="707" actId="20577"/>
        <pc:sldMkLst>
          <pc:docMk/>
          <pc:sldMk cId="2573268746" sldId="2323"/>
        </pc:sldMkLst>
        <pc:spChg chg="mod ord">
          <ac:chgData name="Bharadwaj, Esha" userId="S::ebharadwaj@clarku.edu::ef01bdeb-36b1-44a4-9ad5-66466b623a30" providerId="AD" clId="Web-{2DF88B68-F77A-EACA-F1BB-E0E4356EA4F7}" dt="2023-12-06T21:26:12.434" v="702" actId="20577"/>
          <ac:spMkLst>
            <pc:docMk/>
            <pc:sldMk cId="2573268746" sldId="2323"/>
            <ac:spMk id="2" creationId="{0EAAC54C-81CB-76AB-A459-EE0ECADF96B6}"/>
          </ac:spMkLst>
        </pc:spChg>
        <pc:spChg chg="mod ord">
          <ac:chgData name="Bharadwaj, Esha" userId="S::ebharadwaj@clarku.edu::ef01bdeb-36b1-44a4-9ad5-66466b623a30" providerId="AD" clId="Web-{2DF88B68-F77A-EACA-F1BB-E0E4356EA4F7}" dt="2023-12-06T21:26:29.435" v="707" actId="20577"/>
          <ac:spMkLst>
            <pc:docMk/>
            <pc:sldMk cId="2573268746" sldId="2323"/>
            <ac:spMk id="3" creationId="{81307D12-6851-CA55-6AA2-42357B52A34D}"/>
          </ac:spMkLst>
        </pc:spChg>
      </pc:sldChg>
      <pc:sldChg chg="addSp delSp modSp">
        <pc:chgData name="Bharadwaj, Esha" userId="S::ebharadwaj@clarku.edu::ef01bdeb-36b1-44a4-9ad5-66466b623a30" providerId="AD" clId="Web-{2DF88B68-F77A-EACA-F1BB-E0E4356EA4F7}" dt="2023-12-06T20:28:02.372" v="308" actId="1076"/>
        <pc:sldMkLst>
          <pc:docMk/>
          <pc:sldMk cId="3861801144" sldId="2326"/>
        </pc:sldMkLst>
        <pc:spChg chg="mod">
          <ac:chgData name="Bharadwaj, Esha" userId="S::ebharadwaj@clarku.edu::ef01bdeb-36b1-44a4-9ad5-66466b623a30" providerId="AD" clId="Web-{2DF88B68-F77A-EACA-F1BB-E0E4356EA4F7}" dt="2023-12-06T20:13:12.629" v="87"/>
          <ac:spMkLst>
            <pc:docMk/>
            <pc:sldMk cId="3861801144" sldId="2326"/>
            <ac:spMk id="2" creationId="{9162E444-5101-3771-4DE2-112BB9F99EB0}"/>
          </ac:spMkLst>
        </pc:spChg>
        <pc:spChg chg="add mod">
          <ac:chgData name="Bharadwaj, Esha" userId="S::ebharadwaj@clarku.edu::ef01bdeb-36b1-44a4-9ad5-66466b623a30" providerId="AD" clId="Web-{2DF88B68-F77A-EACA-F1BB-E0E4356EA4F7}" dt="2023-12-06T20:26:59.277" v="228" actId="20577"/>
          <ac:spMkLst>
            <pc:docMk/>
            <pc:sldMk cId="3861801144" sldId="2326"/>
            <ac:spMk id="3" creationId="{AE5500A0-3C43-9EEE-1656-D5CC93AFEA67}"/>
          </ac:spMkLst>
        </pc:spChg>
        <pc:spChg chg="del">
          <ac:chgData name="Bharadwaj, Esha" userId="S::ebharadwaj@clarku.edu::ef01bdeb-36b1-44a4-9ad5-66466b623a30" providerId="AD" clId="Web-{2DF88B68-F77A-EACA-F1BB-E0E4356EA4F7}" dt="2023-12-06T19:48:53.809" v="7"/>
          <ac:spMkLst>
            <pc:docMk/>
            <pc:sldMk cId="3861801144" sldId="2326"/>
            <ac:spMk id="3" creationId="{E8F61347-4EBC-3ADD-C0FE-0BEDD46BF3A0}"/>
          </ac:spMkLst>
        </pc:spChg>
        <pc:spChg chg="add mod">
          <ac:chgData name="Bharadwaj, Esha" userId="S::ebharadwaj@clarku.edu::ef01bdeb-36b1-44a4-9ad5-66466b623a30" providerId="AD" clId="Web-{2DF88B68-F77A-EACA-F1BB-E0E4356EA4F7}" dt="2023-12-06T20:27:56.575" v="307" actId="1076"/>
          <ac:spMkLst>
            <pc:docMk/>
            <pc:sldMk cId="3861801144" sldId="2326"/>
            <ac:spMk id="5" creationId="{D006545D-7678-0B97-C82F-5625AA55232E}"/>
          </ac:spMkLst>
        </pc:spChg>
        <pc:spChg chg="add mod">
          <ac:chgData name="Bharadwaj, Esha" userId="S::ebharadwaj@clarku.edu::ef01bdeb-36b1-44a4-9ad5-66466b623a30" providerId="AD" clId="Web-{2DF88B68-F77A-EACA-F1BB-E0E4356EA4F7}" dt="2023-12-06T20:28:02.372" v="308" actId="1076"/>
          <ac:spMkLst>
            <pc:docMk/>
            <pc:sldMk cId="3861801144" sldId="2326"/>
            <ac:spMk id="8" creationId="{30644487-FEE6-9226-565A-707AFB6120E4}"/>
          </ac:spMkLst>
        </pc:spChg>
        <pc:graphicFrameChg chg="add del mod">
          <ac:chgData name="Bharadwaj, Esha" userId="S::ebharadwaj@clarku.edu::ef01bdeb-36b1-44a4-9ad5-66466b623a30" providerId="AD" clId="Web-{2DF88B68-F77A-EACA-F1BB-E0E4356EA4F7}" dt="2023-12-06T19:49:31.029" v="11"/>
          <ac:graphicFrameMkLst>
            <pc:docMk/>
            <pc:sldMk cId="3861801144" sldId="2326"/>
            <ac:graphicFrameMk id="6" creationId="{78B55B10-7FD8-5D94-A289-0C428EA903AC}"/>
          </ac:graphicFrameMkLst>
        </pc:graphicFrameChg>
        <pc:picChg chg="add mod ord modCrop">
          <ac:chgData name="Bharadwaj, Esha" userId="S::ebharadwaj@clarku.edu::ef01bdeb-36b1-44a4-9ad5-66466b623a30" providerId="AD" clId="Web-{2DF88B68-F77A-EACA-F1BB-E0E4356EA4F7}" dt="2023-12-06T20:24:51.898" v="209" actId="1076"/>
          <ac:picMkLst>
            <pc:docMk/>
            <pc:sldMk cId="3861801144" sldId="2326"/>
            <ac:picMk id="4" creationId="{FA7C9615-3EF2-418F-D629-355739B1C040}"/>
          </ac:picMkLst>
        </pc:picChg>
        <pc:picChg chg="add mod">
          <ac:chgData name="Bharadwaj, Esha" userId="S::ebharadwaj@clarku.edu::ef01bdeb-36b1-44a4-9ad5-66466b623a30" providerId="AD" clId="Web-{2DF88B68-F77A-EACA-F1BB-E0E4356EA4F7}" dt="2023-12-06T20:24:49.679" v="208" actId="1076"/>
          <ac:picMkLst>
            <pc:docMk/>
            <pc:sldMk cId="3861801144" sldId="2326"/>
            <ac:picMk id="7" creationId="{7D4B033A-AB90-10BB-F14F-74B5A4255CBC}"/>
          </ac:picMkLst>
        </pc:picChg>
        <pc:picChg chg="add mod">
          <ac:chgData name="Bharadwaj, Esha" userId="S::ebharadwaj@clarku.edu::ef01bdeb-36b1-44a4-9ad5-66466b623a30" providerId="AD" clId="Web-{2DF88B68-F77A-EACA-F1BB-E0E4356EA4F7}" dt="2023-12-06T20:24:56.789" v="210" actId="1076"/>
          <ac:picMkLst>
            <pc:docMk/>
            <pc:sldMk cId="3861801144" sldId="2326"/>
            <ac:picMk id="10" creationId="{18259980-D022-BB52-F692-65CBD9569DE7}"/>
          </ac:picMkLst>
        </pc:picChg>
        <pc:picChg chg="add">
          <ac:chgData name="Bharadwaj, Esha" userId="S::ebharadwaj@clarku.edu::ef01bdeb-36b1-44a4-9ad5-66466b623a30" providerId="AD" clId="Web-{2DF88B68-F77A-EACA-F1BB-E0E4356EA4F7}" dt="2023-12-06T20:24:47.382" v="207"/>
          <ac:picMkLst>
            <pc:docMk/>
            <pc:sldMk cId="3861801144" sldId="2326"/>
            <ac:picMk id="12" creationId="{6E214776-2E7D-9FEA-427D-45B89FE9F0D9}"/>
          </ac:picMkLst>
        </pc:picChg>
      </pc:sldChg>
      <pc:sldChg chg="addSp modSp">
        <pc:chgData name="Bharadwaj, Esha" userId="S::ebharadwaj@clarku.edu::ef01bdeb-36b1-44a4-9ad5-66466b623a30" providerId="AD" clId="Web-{2DF88B68-F77A-EACA-F1BB-E0E4356EA4F7}" dt="2023-12-06T21:11:41.864" v="699" actId="20577"/>
        <pc:sldMkLst>
          <pc:docMk/>
          <pc:sldMk cId="3270600647" sldId="2330"/>
        </pc:sldMkLst>
        <pc:spChg chg="mod">
          <ac:chgData name="Bharadwaj, Esha" userId="S::ebharadwaj@clarku.edu::ef01bdeb-36b1-44a4-9ad5-66466b623a30" providerId="AD" clId="Web-{2DF88B68-F77A-EACA-F1BB-E0E4356EA4F7}" dt="2023-12-06T20:52:31.333" v="353" actId="14100"/>
          <ac:spMkLst>
            <pc:docMk/>
            <pc:sldMk cId="3270600647" sldId="2330"/>
            <ac:spMk id="2" creationId="{F770FA55-95C8-120D-88F4-11A90ACC65B9}"/>
          </ac:spMkLst>
        </pc:spChg>
        <pc:spChg chg="mod">
          <ac:chgData name="Bharadwaj, Esha" userId="S::ebharadwaj@clarku.edu::ef01bdeb-36b1-44a4-9ad5-66466b623a30" providerId="AD" clId="Web-{2DF88B68-F77A-EACA-F1BB-E0E4356EA4F7}" dt="2023-12-06T20:47:29.966" v="340" actId="14100"/>
          <ac:spMkLst>
            <pc:docMk/>
            <pc:sldMk cId="3270600647" sldId="2330"/>
            <ac:spMk id="4" creationId="{F9092799-12FB-AFB7-A269-C8179402CCFC}"/>
          </ac:spMkLst>
        </pc:spChg>
        <pc:spChg chg="add mod">
          <ac:chgData name="Bharadwaj, Esha" userId="S::ebharadwaj@clarku.edu::ef01bdeb-36b1-44a4-9ad5-66466b623a30" providerId="AD" clId="Web-{2DF88B68-F77A-EACA-F1BB-E0E4356EA4F7}" dt="2023-12-06T20:58:01.248" v="566" actId="20577"/>
          <ac:spMkLst>
            <pc:docMk/>
            <pc:sldMk cId="3270600647" sldId="2330"/>
            <ac:spMk id="6" creationId="{03DE9E7D-B9AA-DDC1-4BA4-3A46797C6F90}"/>
          </ac:spMkLst>
        </pc:spChg>
        <pc:spChg chg="mod">
          <ac:chgData name="Bharadwaj, Esha" userId="S::ebharadwaj@clarku.edu::ef01bdeb-36b1-44a4-9ad5-66466b623a30" providerId="AD" clId="Web-{2DF88B68-F77A-EACA-F1BB-E0E4356EA4F7}" dt="2023-12-06T20:47:23.512" v="338" actId="1076"/>
          <ac:spMkLst>
            <pc:docMk/>
            <pc:sldMk cId="3270600647" sldId="2330"/>
            <ac:spMk id="7" creationId="{5AF854B0-5290-A2C4-9721-6E7090EDAD73}"/>
          </ac:spMkLst>
        </pc:spChg>
        <pc:spChg chg="add mod">
          <ac:chgData name="Bharadwaj, Esha" userId="S::ebharadwaj@clarku.edu::ef01bdeb-36b1-44a4-9ad5-66466b623a30" providerId="AD" clId="Web-{2DF88B68-F77A-EACA-F1BB-E0E4356EA4F7}" dt="2023-12-06T21:11:41.864" v="699" actId="20577"/>
          <ac:spMkLst>
            <pc:docMk/>
            <pc:sldMk cId="3270600647" sldId="2330"/>
            <ac:spMk id="8" creationId="{A05253D9-E418-8D07-57EC-DAF7EF85890E}"/>
          </ac:spMkLst>
        </pc:spChg>
        <pc:picChg chg="add mod">
          <ac:chgData name="Bharadwaj, Esha" userId="S::ebharadwaj@clarku.edu::ef01bdeb-36b1-44a4-9ad5-66466b623a30" providerId="AD" clId="Web-{2DF88B68-F77A-EACA-F1BB-E0E4356EA4F7}" dt="2023-12-06T20:47:14.731" v="336" actId="1076"/>
          <ac:picMkLst>
            <pc:docMk/>
            <pc:sldMk cId="3270600647" sldId="2330"/>
            <ac:picMk id="3" creationId="{C27C60DD-8E00-2C04-D135-C68C47984CD3}"/>
          </ac:picMkLst>
        </pc:picChg>
        <pc:picChg chg="add mod">
          <ac:chgData name="Bharadwaj, Esha" userId="S::ebharadwaj@clarku.edu::ef01bdeb-36b1-44a4-9ad5-66466b623a30" providerId="AD" clId="Web-{2DF88B68-F77A-EACA-F1BB-E0E4356EA4F7}" dt="2023-12-06T20:47:06.028" v="333" actId="1076"/>
          <ac:picMkLst>
            <pc:docMk/>
            <pc:sldMk cId="3270600647" sldId="2330"/>
            <ac:picMk id="5" creationId="{B6FF5DDC-638B-BF64-971F-49B9DA22BEB9}"/>
          </ac:picMkLst>
        </pc:picChg>
      </pc:sldChg>
      <pc:sldChg chg="addSp delSp modSp new ord">
        <pc:chgData name="Bharadwaj, Esha" userId="S::ebharadwaj@clarku.edu::ef01bdeb-36b1-44a4-9ad5-66466b623a30" providerId="AD" clId="Web-{2DF88B68-F77A-EACA-F1BB-E0E4356EA4F7}" dt="2023-12-06T20:21:07.017" v="205" actId="14100"/>
        <pc:sldMkLst>
          <pc:docMk/>
          <pc:sldMk cId="3116068388" sldId="2336"/>
        </pc:sldMkLst>
        <pc:spChg chg="mod">
          <ac:chgData name="Bharadwaj, Esha" userId="S::ebharadwaj@clarku.edu::ef01bdeb-36b1-44a4-9ad5-66466b623a30" providerId="AD" clId="Web-{2DF88B68-F77A-EACA-F1BB-E0E4356EA4F7}" dt="2023-12-06T20:20:12.484" v="196" actId="14100"/>
          <ac:spMkLst>
            <pc:docMk/>
            <pc:sldMk cId="3116068388" sldId="2336"/>
            <ac:spMk id="2" creationId="{6442FA63-1CAE-B42F-5385-311225E16C5A}"/>
          </ac:spMkLst>
        </pc:spChg>
        <pc:spChg chg="del">
          <ac:chgData name="Bharadwaj, Esha" userId="S::ebharadwaj@clarku.edu::ef01bdeb-36b1-44a4-9ad5-66466b623a30" providerId="AD" clId="Web-{2DF88B68-F77A-EACA-F1BB-E0E4356EA4F7}" dt="2023-12-06T20:20:32.188" v="197"/>
          <ac:spMkLst>
            <pc:docMk/>
            <pc:sldMk cId="3116068388" sldId="2336"/>
            <ac:spMk id="3" creationId="{C93598CE-073D-1FC1-A9FB-89D319947A58}"/>
          </ac:spMkLst>
        </pc:spChg>
        <pc:picChg chg="add mod ord">
          <ac:chgData name="Bharadwaj, Esha" userId="S::ebharadwaj@clarku.edu::ef01bdeb-36b1-44a4-9ad5-66466b623a30" providerId="AD" clId="Web-{2DF88B68-F77A-EACA-F1BB-E0E4356EA4F7}" dt="2023-12-06T20:20:55.111" v="203" actId="1076"/>
          <ac:picMkLst>
            <pc:docMk/>
            <pc:sldMk cId="3116068388" sldId="2336"/>
            <ac:picMk id="4" creationId="{309730AA-91D5-30E9-7443-78692C72753B}"/>
          </ac:picMkLst>
        </pc:picChg>
        <pc:picChg chg="add mod">
          <ac:chgData name="Bharadwaj, Esha" userId="S::ebharadwaj@clarku.edu::ef01bdeb-36b1-44a4-9ad5-66466b623a30" providerId="AD" clId="Web-{2DF88B68-F77A-EACA-F1BB-E0E4356EA4F7}" dt="2023-12-06T20:21:07.017" v="205" actId="14100"/>
          <ac:picMkLst>
            <pc:docMk/>
            <pc:sldMk cId="3116068388" sldId="2336"/>
            <ac:picMk id="5" creationId="{3E8D8D2D-E8A9-555F-70A6-942A518AE353}"/>
          </ac:picMkLst>
        </pc:picChg>
      </pc:sldChg>
      <pc:sldChg chg="new del ord">
        <pc:chgData name="Bharadwaj, Esha" userId="S::ebharadwaj@clarku.edu::ef01bdeb-36b1-44a4-9ad5-66466b623a30" providerId="AD" clId="Web-{2DF88B68-F77A-EACA-F1BB-E0E4356EA4F7}" dt="2023-12-06T20:12:37.785" v="84"/>
        <pc:sldMkLst>
          <pc:docMk/>
          <pc:sldMk cId="4105602649" sldId="2336"/>
        </pc:sldMkLst>
      </pc:sldChg>
      <pc:sldChg chg="delSp modSp new mod modClrScheme chgLayout">
        <pc:chgData name="Bharadwaj, Esha" userId="S::ebharadwaj@clarku.edu::ef01bdeb-36b1-44a4-9ad5-66466b623a30" providerId="AD" clId="Web-{2DF88B68-F77A-EACA-F1BB-E0E4356EA4F7}" dt="2023-12-06T21:35:05.620" v="721"/>
        <pc:sldMkLst>
          <pc:docMk/>
          <pc:sldMk cId="187732994" sldId="2339"/>
        </pc:sldMkLst>
        <pc:spChg chg="mod ord">
          <ac:chgData name="Bharadwaj, Esha" userId="S::ebharadwaj@clarku.edu::ef01bdeb-36b1-44a4-9ad5-66466b623a30" providerId="AD" clId="Web-{2DF88B68-F77A-EACA-F1BB-E0E4356EA4F7}" dt="2023-12-06T21:35:03.105" v="720" actId="20577"/>
          <ac:spMkLst>
            <pc:docMk/>
            <pc:sldMk cId="187732994" sldId="2339"/>
            <ac:spMk id="2" creationId="{11F58A85-CB1C-4314-92A2-06DF75480D0C}"/>
          </ac:spMkLst>
        </pc:spChg>
        <pc:spChg chg="del mod ord">
          <ac:chgData name="Bharadwaj, Esha" userId="S::ebharadwaj@clarku.edu::ef01bdeb-36b1-44a4-9ad5-66466b623a30" providerId="AD" clId="Web-{2DF88B68-F77A-EACA-F1BB-E0E4356EA4F7}" dt="2023-12-06T21:35:05.620" v="721"/>
          <ac:spMkLst>
            <pc:docMk/>
            <pc:sldMk cId="187732994" sldId="2339"/>
            <ac:spMk id="3" creationId="{833C8CA0-BC84-6A65-A882-819AEFE74F20}"/>
          </ac:spMkLst>
        </pc:spChg>
      </pc:sldChg>
    </pc:docChg>
  </pc:docChgLst>
  <pc:docChgLst>
    <pc:chgData name="Bharadwaj, Esha" userId="S::ebharadwaj@clarku.edu::ef01bdeb-36b1-44a4-9ad5-66466b623a30" providerId="AD" clId="Web-{0A6529C7-095C-9262-BFF4-DBE2193F0718}"/>
    <pc:docChg chg="addSld modSld">
      <pc:chgData name="Bharadwaj, Esha" userId="S::ebharadwaj@clarku.edu::ef01bdeb-36b1-44a4-9ad5-66466b623a30" providerId="AD" clId="Web-{0A6529C7-095C-9262-BFF4-DBE2193F0718}" dt="2023-12-05T22:46:52.277" v="8" actId="20577"/>
      <pc:docMkLst>
        <pc:docMk/>
      </pc:docMkLst>
      <pc:sldChg chg="modSp new mod modClrScheme chgLayout">
        <pc:chgData name="Bharadwaj, Esha" userId="S::ebharadwaj@clarku.edu::ef01bdeb-36b1-44a4-9ad5-66466b623a30" providerId="AD" clId="Web-{0A6529C7-095C-9262-BFF4-DBE2193F0718}" dt="2023-12-05T22:46:52.277" v="8" actId="20577"/>
        <pc:sldMkLst>
          <pc:docMk/>
          <pc:sldMk cId="2330113685" sldId="2316"/>
        </pc:sldMkLst>
        <pc:spChg chg="mod ord">
          <ac:chgData name="Bharadwaj, Esha" userId="S::ebharadwaj@clarku.edu::ef01bdeb-36b1-44a4-9ad5-66466b623a30" providerId="AD" clId="Web-{0A6529C7-095C-9262-BFF4-DBE2193F0718}" dt="2023-12-05T22:46:52.277" v="8" actId="20577"/>
          <ac:spMkLst>
            <pc:docMk/>
            <pc:sldMk cId="2330113685" sldId="2316"/>
            <ac:spMk id="2" creationId="{5FF559FD-31A5-EF8D-C23C-66AAFE7D7BC3}"/>
          </ac:spMkLst>
        </pc:spChg>
        <pc:spChg chg="mod ord">
          <ac:chgData name="Bharadwaj, Esha" userId="S::ebharadwaj@clarku.edu::ef01bdeb-36b1-44a4-9ad5-66466b623a30" providerId="AD" clId="Web-{0A6529C7-095C-9262-BFF4-DBE2193F0718}" dt="2023-12-05T22:46:45.448" v="1"/>
          <ac:spMkLst>
            <pc:docMk/>
            <pc:sldMk cId="2330113685" sldId="2316"/>
            <ac:spMk id="3" creationId="{9974E554-0A23-D55E-9CC1-45BF47074688}"/>
          </ac:spMkLst>
        </pc:spChg>
      </pc:sldChg>
    </pc:docChg>
  </pc:docChgLst>
  <pc:docChgLst>
    <pc:chgData name="Ruan, Yu-Yun" userId="S::yruan@clarku.edu::0001fc11-9e80-4baf-9cbc-8df1ae69c88e" providerId="AD" clId="Web-{55CEC59F-930A-0FA3-1993-85C76BE01896}"/>
    <pc:docChg chg="addSld modSld">
      <pc:chgData name="Ruan, Yu-Yun" userId="S::yruan@clarku.edu::0001fc11-9e80-4baf-9cbc-8df1ae69c88e" providerId="AD" clId="Web-{55CEC59F-930A-0FA3-1993-85C76BE01896}" dt="2023-12-06T20:09:31.383" v="157" actId="1076"/>
      <pc:docMkLst>
        <pc:docMk/>
      </pc:docMkLst>
      <pc:sldChg chg="modSp add replId">
        <pc:chgData name="Ruan, Yu-Yun" userId="S::yruan@clarku.edu::0001fc11-9e80-4baf-9cbc-8df1ae69c88e" providerId="AD" clId="Web-{55CEC59F-930A-0FA3-1993-85C76BE01896}" dt="2023-12-06T19:34:10.658" v="22" actId="20577"/>
        <pc:sldMkLst>
          <pc:docMk/>
          <pc:sldMk cId="1651928587" sldId="2327"/>
        </pc:sldMkLst>
        <pc:spChg chg="mod">
          <ac:chgData name="Ruan, Yu-Yun" userId="S::yruan@clarku.edu::0001fc11-9e80-4baf-9cbc-8df1ae69c88e" providerId="AD" clId="Web-{55CEC59F-930A-0FA3-1993-85C76BE01896}" dt="2023-12-06T19:34:10.658" v="22" actId="20577"/>
          <ac:spMkLst>
            <pc:docMk/>
            <pc:sldMk cId="1651928587" sldId="2327"/>
            <ac:spMk id="2" creationId="{DE82737B-A21B-22E1-8BDF-BDCBEB00F950}"/>
          </ac:spMkLst>
        </pc:spChg>
      </pc:sldChg>
      <pc:sldChg chg="addSp delSp modSp new">
        <pc:chgData name="Ruan, Yu-Yun" userId="S::yruan@clarku.edu::0001fc11-9e80-4baf-9cbc-8df1ae69c88e" providerId="AD" clId="Web-{55CEC59F-930A-0FA3-1993-85C76BE01896}" dt="2023-12-06T20:05:05.265" v="88" actId="20577"/>
        <pc:sldMkLst>
          <pc:docMk/>
          <pc:sldMk cId="3568743397" sldId="2328"/>
        </pc:sldMkLst>
        <pc:spChg chg="del">
          <ac:chgData name="Ruan, Yu-Yun" userId="S::yruan@clarku.edu::0001fc11-9e80-4baf-9cbc-8df1ae69c88e" providerId="AD" clId="Web-{55CEC59F-930A-0FA3-1993-85C76BE01896}" dt="2023-12-06T19:58:49.862" v="27"/>
          <ac:spMkLst>
            <pc:docMk/>
            <pc:sldMk cId="3568743397" sldId="2328"/>
            <ac:spMk id="2" creationId="{AF8BB726-2C7A-E62A-D3EB-28CFCFCE442D}"/>
          </ac:spMkLst>
        </pc:spChg>
        <pc:spChg chg="del">
          <ac:chgData name="Ruan, Yu-Yun" userId="S::yruan@clarku.edu::0001fc11-9e80-4baf-9cbc-8df1ae69c88e" providerId="AD" clId="Web-{55CEC59F-930A-0FA3-1993-85C76BE01896}" dt="2023-12-06T20:04:00.278" v="43"/>
          <ac:spMkLst>
            <pc:docMk/>
            <pc:sldMk cId="3568743397" sldId="2328"/>
            <ac:spMk id="3" creationId="{37075B1C-7015-D231-5E52-5B8ECA10EEC0}"/>
          </ac:spMkLst>
        </pc:spChg>
        <pc:spChg chg="add mod">
          <ac:chgData name="Ruan, Yu-Yun" userId="S::yruan@clarku.edu::0001fc11-9e80-4baf-9cbc-8df1ae69c88e" providerId="AD" clId="Web-{55CEC59F-930A-0FA3-1993-85C76BE01896}" dt="2023-12-06T20:05:05.265" v="88" actId="20577"/>
          <ac:spMkLst>
            <pc:docMk/>
            <pc:sldMk cId="3568743397" sldId="2328"/>
            <ac:spMk id="7" creationId="{CC6711D6-3C20-B4E8-EF03-CC8E2CBEE15B}"/>
          </ac:spMkLst>
        </pc:spChg>
        <pc:picChg chg="add del mod">
          <ac:chgData name="Ruan, Yu-Yun" userId="S::yruan@clarku.edu::0001fc11-9e80-4baf-9cbc-8df1ae69c88e" providerId="AD" clId="Web-{55CEC59F-930A-0FA3-1993-85C76BE01896}" dt="2023-12-06T20:03:25.090" v="31"/>
          <ac:picMkLst>
            <pc:docMk/>
            <pc:sldMk cId="3568743397" sldId="2328"/>
            <ac:picMk id="4" creationId="{8AB6AAEE-C65B-95E9-B039-7DB812F783E4}"/>
          </ac:picMkLst>
        </pc:picChg>
        <pc:picChg chg="add mod">
          <ac:chgData name="Ruan, Yu-Yun" userId="S::yruan@clarku.edu::0001fc11-9e80-4baf-9cbc-8df1ae69c88e" providerId="AD" clId="Web-{55CEC59F-930A-0FA3-1993-85C76BE01896}" dt="2023-12-06T20:04:16.044" v="45" actId="1076"/>
          <ac:picMkLst>
            <pc:docMk/>
            <pc:sldMk cId="3568743397" sldId="2328"/>
            <ac:picMk id="5" creationId="{74C7C7A0-F1FA-51D2-DA32-67316661A70F}"/>
          </ac:picMkLst>
        </pc:picChg>
        <pc:picChg chg="add mod modCrop">
          <ac:chgData name="Ruan, Yu-Yun" userId="S::yruan@clarku.edu::0001fc11-9e80-4baf-9cbc-8df1ae69c88e" providerId="AD" clId="Web-{55CEC59F-930A-0FA3-1993-85C76BE01896}" dt="2023-12-06T20:04:14.451" v="44" actId="1076"/>
          <ac:picMkLst>
            <pc:docMk/>
            <pc:sldMk cId="3568743397" sldId="2328"/>
            <ac:picMk id="6" creationId="{3E17FD3F-E628-09AC-DDE5-1155B64F4C68}"/>
          </ac:picMkLst>
        </pc:picChg>
      </pc:sldChg>
      <pc:sldChg chg="addSp delSp modSp new">
        <pc:chgData name="Ruan, Yu-Yun" userId="S::yruan@clarku.edu::0001fc11-9e80-4baf-9cbc-8df1ae69c88e" providerId="AD" clId="Web-{55CEC59F-930A-0FA3-1993-85C76BE01896}" dt="2023-12-06T20:09:31.383" v="157" actId="1076"/>
        <pc:sldMkLst>
          <pc:docMk/>
          <pc:sldMk cId="2295900676" sldId="2335"/>
        </pc:sldMkLst>
        <pc:spChg chg="add del">
          <ac:chgData name="Ruan, Yu-Yun" userId="S::yruan@clarku.edu::0001fc11-9e80-4baf-9cbc-8df1ae69c88e" providerId="AD" clId="Web-{55CEC59F-930A-0FA3-1993-85C76BE01896}" dt="2023-12-06T20:07:56.489" v="92"/>
          <ac:spMkLst>
            <pc:docMk/>
            <pc:sldMk cId="2295900676" sldId="2335"/>
            <ac:spMk id="2" creationId="{9D58FB83-37BF-A352-8B91-596AA4C53354}"/>
          </ac:spMkLst>
        </pc:spChg>
        <pc:spChg chg="mod">
          <ac:chgData name="Ruan, Yu-Yun" userId="S::yruan@clarku.edu::0001fc11-9e80-4baf-9cbc-8df1ae69c88e" providerId="AD" clId="Web-{55CEC59F-930A-0FA3-1993-85C76BE01896}" dt="2023-12-06T20:09:31.383" v="157" actId="1076"/>
          <ac:spMkLst>
            <pc:docMk/>
            <pc:sldMk cId="2295900676" sldId="2335"/>
            <ac:spMk id="3" creationId="{FBEE79F5-C501-07E5-9DB4-0CC2A7C51889}"/>
          </ac:spMkLst>
        </pc:spChg>
        <pc:picChg chg="add mod">
          <ac:chgData name="Ruan, Yu-Yun" userId="S::yruan@clarku.edu::0001fc11-9e80-4baf-9cbc-8df1ae69c88e" providerId="AD" clId="Web-{55CEC59F-930A-0FA3-1993-85C76BE01896}" dt="2023-12-06T20:09:10.523" v="152" actId="1076"/>
          <ac:picMkLst>
            <pc:docMk/>
            <pc:sldMk cId="2295900676" sldId="2335"/>
            <ac:picMk id="4" creationId="{325B8FBE-774A-E064-3085-AAF977643D05}"/>
          </ac:picMkLst>
        </pc:picChg>
        <pc:picChg chg="add mod">
          <ac:chgData name="Ruan, Yu-Yun" userId="S::yruan@clarku.edu::0001fc11-9e80-4baf-9cbc-8df1ae69c88e" providerId="AD" clId="Web-{55CEC59F-930A-0FA3-1993-85C76BE01896}" dt="2023-12-06T20:09:24.461" v="155" actId="14100"/>
          <ac:picMkLst>
            <pc:docMk/>
            <pc:sldMk cId="2295900676" sldId="2335"/>
            <ac:picMk id="5" creationId="{F5926999-59EC-894B-50EE-9D5467411D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3D448-72AB-4714-978E-F0F79502FF53}"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09034-F718-4AF6-AB10-CDD7B7FF41D9}" type="slidenum">
              <a:rPr lang="en-US" smtClean="0"/>
              <a:t>‹#›</a:t>
            </a:fld>
            <a:endParaRPr lang="en-US"/>
          </a:p>
        </p:txBody>
      </p:sp>
    </p:spTree>
    <p:extLst>
      <p:ext uri="{BB962C8B-B14F-4D97-AF65-F5344CB8AC3E}">
        <p14:creationId xmlns:p14="http://schemas.microsoft.com/office/powerpoint/2010/main" val="352445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Esha</a:t>
            </a:r>
          </a:p>
          <a:p>
            <a:pPr marL="171450" indent="-171450">
              <a:buFont typeface="Calibri"/>
              <a:buChar char="-"/>
            </a:pPr>
            <a:r>
              <a:rPr lang="en-US">
                <a:cs typeface="Calibri"/>
              </a:rPr>
              <a:t>We were curious to know how sub models in Land Change Modeler will simulate this change, and are particularly interested in looking at the alternation </a:t>
            </a:r>
          </a:p>
        </p:txBody>
      </p:sp>
      <p:sp>
        <p:nvSpPr>
          <p:cNvPr id="4" name="Slide Number Placeholder 3"/>
          <p:cNvSpPr>
            <a:spLocks noGrp="1"/>
          </p:cNvSpPr>
          <p:nvPr>
            <p:ph type="sldNum" sz="quarter" idx="5"/>
          </p:nvPr>
        </p:nvSpPr>
        <p:spPr/>
        <p:txBody>
          <a:bodyPr/>
          <a:lstStyle/>
          <a:p>
            <a:fld id="{A8D09034-F718-4AF6-AB10-CDD7B7FF41D9}" type="slidenum">
              <a:rPr lang="en-US" smtClean="0"/>
              <a:t>2</a:t>
            </a:fld>
            <a:endParaRPr lang="en-US"/>
          </a:p>
        </p:txBody>
      </p:sp>
    </p:spTree>
    <p:extLst>
      <p:ext uri="{BB962C8B-B14F-4D97-AF65-F5344CB8AC3E}">
        <p14:creationId xmlns:p14="http://schemas.microsoft.com/office/powerpoint/2010/main" val="2470547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Clio</a:t>
            </a:r>
          </a:p>
        </p:txBody>
      </p:sp>
      <p:sp>
        <p:nvSpPr>
          <p:cNvPr id="4" name="Slide Number Placeholder 3"/>
          <p:cNvSpPr>
            <a:spLocks noGrp="1"/>
          </p:cNvSpPr>
          <p:nvPr>
            <p:ph type="sldNum" sz="quarter" idx="5"/>
          </p:nvPr>
        </p:nvSpPr>
        <p:spPr/>
        <p:txBody>
          <a:bodyPr/>
          <a:lstStyle/>
          <a:p>
            <a:fld id="{A8D09034-F718-4AF6-AB10-CDD7B7FF41D9}" type="slidenum">
              <a:rPr lang="en-US" smtClean="0"/>
              <a:t>23</a:t>
            </a:fld>
            <a:endParaRPr lang="en-US"/>
          </a:p>
        </p:txBody>
      </p:sp>
    </p:spTree>
    <p:extLst>
      <p:ext uri="{BB962C8B-B14F-4D97-AF65-F5344CB8AC3E}">
        <p14:creationId xmlns:p14="http://schemas.microsoft.com/office/powerpoint/2010/main" val="163261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Clio</a:t>
            </a:r>
          </a:p>
          <a:p>
            <a:r>
              <a:rPr lang="en-US">
                <a:cs typeface="Calibri"/>
              </a:rPr>
              <a:t>Once that pixel changes, there is no opportunity for it to change back</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A8D09034-F718-4AF6-AB10-CDD7B7FF41D9}" type="slidenum">
              <a:rPr lang="en-US" smtClean="0"/>
              <a:t>24</a:t>
            </a:fld>
            <a:endParaRPr lang="en-US"/>
          </a:p>
        </p:txBody>
      </p:sp>
    </p:spTree>
    <p:extLst>
      <p:ext uri="{BB962C8B-B14F-4D97-AF65-F5344CB8AC3E}">
        <p14:creationId xmlns:p14="http://schemas.microsoft.com/office/powerpoint/2010/main" val="61761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Esha</a:t>
            </a:r>
          </a:p>
          <a:p>
            <a:pPr marL="171450" indent="-171450">
              <a:buFont typeface="Calibri"/>
              <a:buChar char="-"/>
            </a:pPr>
            <a:r>
              <a:rPr lang="en-US">
                <a:cs typeface="Calibri"/>
              </a:rPr>
              <a:t>Mask: since we are focusing on the Bahia region, we created a mask to make sure all simulated change was within the Bahia region</a:t>
            </a:r>
          </a:p>
          <a:p>
            <a:pPr marL="171450" indent="-171450">
              <a:buFont typeface="Calibri"/>
              <a:buChar char="-"/>
            </a:pPr>
            <a:r>
              <a:rPr lang="en-US">
                <a:cs typeface="Calibri"/>
              </a:rPr>
              <a:t>Using 1990 and 2000 as initial maps (start and end); simulated 2020 (2 stages so 2010 and 2020)</a:t>
            </a:r>
          </a:p>
        </p:txBody>
      </p:sp>
      <p:sp>
        <p:nvSpPr>
          <p:cNvPr id="4" name="Slide Number Placeholder 3"/>
          <p:cNvSpPr>
            <a:spLocks noGrp="1"/>
          </p:cNvSpPr>
          <p:nvPr>
            <p:ph type="sldNum" sz="quarter" idx="5"/>
          </p:nvPr>
        </p:nvSpPr>
        <p:spPr/>
        <p:txBody>
          <a:bodyPr/>
          <a:lstStyle/>
          <a:p>
            <a:fld id="{A8D09034-F718-4AF6-AB10-CDD7B7FF41D9}" type="slidenum">
              <a:rPr lang="en-US" smtClean="0"/>
              <a:t>5</a:t>
            </a:fld>
            <a:endParaRPr lang="en-US"/>
          </a:p>
        </p:txBody>
      </p:sp>
    </p:spTree>
    <p:extLst>
      <p:ext uri="{BB962C8B-B14F-4D97-AF65-F5344CB8AC3E}">
        <p14:creationId xmlns:p14="http://schemas.microsoft.com/office/powerpoint/2010/main" val="412115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Addy</a:t>
            </a:r>
          </a:p>
        </p:txBody>
      </p:sp>
      <p:sp>
        <p:nvSpPr>
          <p:cNvPr id="4" name="Slide Number Placeholder 3"/>
          <p:cNvSpPr>
            <a:spLocks noGrp="1"/>
          </p:cNvSpPr>
          <p:nvPr>
            <p:ph type="sldNum" sz="quarter" idx="5"/>
          </p:nvPr>
        </p:nvSpPr>
        <p:spPr/>
        <p:txBody>
          <a:bodyPr/>
          <a:lstStyle/>
          <a:p>
            <a:fld id="{A8D09034-F718-4AF6-AB10-CDD7B7FF41D9}" type="slidenum">
              <a:rPr lang="en-US" smtClean="0"/>
              <a:t>12</a:t>
            </a:fld>
            <a:endParaRPr lang="en-US"/>
          </a:p>
        </p:txBody>
      </p:sp>
    </p:spTree>
    <p:extLst>
      <p:ext uri="{BB962C8B-B14F-4D97-AF65-F5344CB8AC3E}">
        <p14:creationId xmlns:p14="http://schemas.microsoft.com/office/powerpoint/2010/main" val="334699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Clio</a:t>
            </a:r>
          </a:p>
        </p:txBody>
      </p:sp>
      <p:sp>
        <p:nvSpPr>
          <p:cNvPr id="4" name="Slide Number Placeholder 3"/>
          <p:cNvSpPr>
            <a:spLocks noGrp="1"/>
          </p:cNvSpPr>
          <p:nvPr>
            <p:ph type="sldNum" sz="quarter" idx="5"/>
          </p:nvPr>
        </p:nvSpPr>
        <p:spPr/>
        <p:txBody>
          <a:bodyPr/>
          <a:lstStyle/>
          <a:p>
            <a:fld id="{A8D09034-F718-4AF6-AB10-CDD7B7FF41D9}" type="slidenum">
              <a:rPr lang="en-US" smtClean="0"/>
              <a:t>13</a:t>
            </a:fld>
            <a:endParaRPr lang="en-US"/>
          </a:p>
        </p:txBody>
      </p:sp>
    </p:spTree>
    <p:extLst>
      <p:ext uri="{BB962C8B-B14F-4D97-AF65-F5344CB8AC3E}">
        <p14:creationId xmlns:p14="http://schemas.microsoft.com/office/powerpoint/2010/main" val="787551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Addy</a:t>
            </a:r>
          </a:p>
        </p:txBody>
      </p:sp>
      <p:sp>
        <p:nvSpPr>
          <p:cNvPr id="4" name="Slide Number Placeholder 3"/>
          <p:cNvSpPr>
            <a:spLocks noGrp="1"/>
          </p:cNvSpPr>
          <p:nvPr>
            <p:ph type="sldNum" sz="quarter" idx="5"/>
          </p:nvPr>
        </p:nvSpPr>
        <p:spPr/>
        <p:txBody>
          <a:bodyPr/>
          <a:lstStyle/>
          <a:p>
            <a:fld id="{A8D09034-F718-4AF6-AB10-CDD7B7FF41D9}" type="slidenum">
              <a:rPr lang="en-US" smtClean="0"/>
              <a:t>14</a:t>
            </a:fld>
            <a:endParaRPr lang="en-US"/>
          </a:p>
        </p:txBody>
      </p:sp>
    </p:spTree>
    <p:extLst>
      <p:ext uri="{BB962C8B-B14F-4D97-AF65-F5344CB8AC3E}">
        <p14:creationId xmlns:p14="http://schemas.microsoft.com/office/powerpoint/2010/main" val="710923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Addy</a:t>
            </a:r>
          </a:p>
        </p:txBody>
      </p:sp>
      <p:sp>
        <p:nvSpPr>
          <p:cNvPr id="4" name="Slide Number Placeholder 3"/>
          <p:cNvSpPr>
            <a:spLocks noGrp="1"/>
          </p:cNvSpPr>
          <p:nvPr>
            <p:ph type="sldNum" sz="quarter" idx="5"/>
          </p:nvPr>
        </p:nvSpPr>
        <p:spPr/>
        <p:txBody>
          <a:bodyPr/>
          <a:lstStyle/>
          <a:p>
            <a:fld id="{A8D09034-F718-4AF6-AB10-CDD7B7FF41D9}" type="slidenum">
              <a:rPr lang="en-US" smtClean="0"/>
              <a:t>17</a:t>
            </a:fld>
            <a:endParaRPr lang="en-US"/>
          </a:p>
        </p:txBody>
      </p:sp>
    </p:spTree>
    <p:extLst>
      <p:ext uri="{BB962C8B-B14F-4D97-AF65-F5344CB8AC3E}">
        <p14:creationId xmlns:p14="http://schemas.microsoft.com/office/powerpoint/2010/main" val="152480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Clio</a:t>
            </a:r>
          </a:p>
        </p:txBody>
      </p:sp>
      <p:sp>
        <p:nvSpPr>
          <p:cNvPr id="4" name="Slide Number Placeholder 3"/>
          <p:cNvSpPr>
            <a:spLocks noGrp="1"/>
          </p:cNvSpPr>
          <p:nvPr>
            <p:ph type="sldNum" sz="quarter" idx="5"/>
          </p:nvPr>
        </p:nvSpPr>
        <p:spPr/>
        <p:txBody>
          <a:bodyPr/>
          <a:lstStyle/>
          <a:p>
            <a:fld id="{A8D09034-F718-4AF6-AB10-CDD7B7FF41D9}" type="slidenum">
              <a:rPr lang="en-US" smtClean="0"/>
              <a:t>18</a:t>
            </a:fld>
            <a:endParaRPr lang="en-US"/>
          </a:p>
        </p:txBody>
      </p:sp>
    </p:spTree>
    <p:extLst>
      <p:ext uri="{BB962C8B-B14F-4D97-AF65-F5344CB8AC3E}">
        <p14:creationId xmlns:p14="http://schemas.microsoft.com/office/powerpoint/2010/main" val="119435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Addy</a:t>
            </a:r>
          </a:p>
        </p:txBody>
      </p:sp>
      <p:sp>
        <p:nvSpPr>
          <p:cNvPr id="4" name="Slide Number Placeholder 3"/>
          <p:cNvSpPr>
            <a:spLocks noGrp="1"/>
          </p:cNvSpPr>
          <p:nvPr>
            <p:ph type="sldNum" sz="quarter" idx="5"/>
          </p:nvPr>
        </p:nvSpPr>
        <p:spPr/>
        <p:txBody>
          <a:bodyPr/>
          <a:lstStyle/>
          <a:p>
            <a:fld id="{A8D09034-F718-4AF6-AB10-CDD7B7FF41D9}" type="slidenum">
              <a:rPr lang="en-US" smtClean="0"/>
              <a:t>19</a:t>
            </a:fld>
            <a:endParaRPr lang="en-US"/>
          </a:p>
        </p:txBody>
      </p:sp>
    </p:spTree>
    <p:extLst>
      <p:ext uri="{BB962C8B-B14F-4D97-AF65-F5344CB8AC3E}">
        <p14:creationId xmlns:p14="http://schemas.microsoft.com/office/powerpoint/2010/main" val="14773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Addy</a:t>
            </a:r>
          </a:p>
        </p:txBody>
      </p:sp>
      <p:sp>
        <p:nvSpPr>
          <p:cNvPr id="4" name="Slide Number Placeholder 3"/>
          <p:cNvSpPr>
            <a:spLocks noGrp="1"/>
          </p:cNvSpPr>
          <p:nvPr>
            <p:ph type="sldNum" sz="quarter" idx="5"/>
          </p:nvPr>
        </p:nvSpPr>
        <p:spPr/>
        <p:txBody>
          <a:bodyPr/>
          <a:lstStyle/>
          <a:p>
            <a:fld id="{A8D09034-F718-4AF6-AB10-CDD7B7FF41D9}" type="slidenum">
              <a:rPr lang="en-US" smtClean="0"/>
              <a:t>22</a:t>
            </a:fld>
            <a:endParaRPr lang="en-US"/>
          </a:p>
        </p:txBody>
      </p:sp>
    </p:spTree>
    <p:extLst>
      <p:ext uri="{BB962C8B-B14F-4D97-AF65-F5344CB8AC3E}">
        <p14:creationId xmlns:p14="http://schemas.microsoft.com/office/powerpoint/2010/main" val="322469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35733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483186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9417656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7149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97567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60767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73206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55858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43859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379039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14702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3925415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9AF385-DF43-FFCD-4F9B-B53E29FC2336}"/>
              </a:ext>
            </a:extLst>
          </p:cNvPr>
          <p:cNvSpPr txBox="1">
            <a:spLocks/>
          </p:cNvSpPr>
          <p:nvPr/>
        </p:nvSpPr>
        <p:spPr>
          <a:xfrm>
            <a:off x="1172654" y="1440436"/>
            <a:ext cx="9852697" cy="35724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0352">
              <a:spcBef>
                <a:spcPts val="580"/>
              </a:spcBef>
              <a:buNone/>
              <a:defRPr/>
            </a:pPr>
            <a:endParaRPr lang="en-US" sz="1160" b="1" kern="1200">
              <a:solidFill>
                <a:srgbClr val="FF0000"/>
              </a:solidFill>
              <a:latin typeface="Calibri" panose="020F0502020204030204"/>
              <a:ea typeface="+mn-ea"/>
              <a:cs typeface="+mn-cs"/>
            </a:endParaRPr>
          </a:p>
          <a:p>
            <a:pPr marL="0" indent="0" defTabSz="530352">
              <a:spcBef>
                <a:spcPts val="580"/>
              </a:spcBef>
              <a:buNone/>
              <a:defRPr/>
            </a:pPr>
            <a:endParaRPr lang="en-US" sz="1624" b="1" kern="1200">
              <a:solidFill>
                <a:srgbClr val="FF0000"/>
              </a:solidFill>
              <a:latin typeface="Calibri" panose="020F0502020204030204"/>
              <a:ea typeface="+mn-ea"/>
              <a:cs typeface="+mn-cs"/>
            </a:endParaRPr>
          </a:p>
          <a:p>
            <a:pPr marL="0" indent="0" defTabSz="530352">
              <a:spcBef>
                <a:spcPts val="580"/>
              </a:spcBef>
              <a:buNone/>
              <a:defRPr/>
            </a:pPr>
            <a:endParaRPr lang="en-US" sz="2400" b="1" kern="1200">
              <a:solidFill>
                <a:srgbClr val="FF0000"/>
              </a:solidFill>
              <a:latin typeface="Calibri" panose="020F0502020204030204"/>
              <a:cs typeface="Calibri"/>
            </a:endParaRPr>
          </a:p>
          <a:p>
            <a:pPr marL="0" indent="0" algn="ctr" defTabSz="530352">
              <a:spcBef>
                <a:spcPts val="580"/>
              </a:spcBef>
              <a:buNone/>
              <a:defRPr/>
            </a:pPr>
            <a:r>
              <a:rPr lang="en-US" sz="4000" b="1" kern="1200">
                <a:solidFill>
                  <a:srgbClr val="002060"/>
                </a:solidFill>
                <a:latin typeface="+mj-lt"/>
                <a:ea typeface="+mn-ea"/>
                <a:cs typeface="+mn-cs"/>
              </a:rPr>
              <a:t>Simulating Alternations for Temporary Crops</a:t>
            </a:r>
            <a:endParaRPr lang="en-US" sz="4000" b="1" kern="1200">
              <a:solidFill>
                <a:srgbClr val="002060"/>
              </a:solidFill>
              <a:latin typeface="Calibri"/>
              <a:cs typeface="Calibri"/>
            </a:endParaRPr>
          </a:p>
          <a:p>
            <a:pPr marL="0" indent="0" algn="ctr" defTabSz="530352">
              <a:spcBef>
                <a:spcPts val="580"/>
              </a:spcBef>
              <a:buNone/>
              <a:defRPr/>
            </a:pPr>
            <a:r>
              <a:rPr lang="en-US" sz="3600" b="1" kern="1200">
                <a:solidFill>
                  <a:srgbClr val="002060"/>
                </a:solidFill>
                <a:latin typeface="+mj-lt"/>
                <a:ea typeface="+mn-ea"/>
                <a:cs typeface="+mn-cs"/>
              </a:rPr>
              <a:t>GEOG </a:t>
            </a:r>
            <a:r>
              <a:rPr lang="en-US" sz="3600" b="1">
                <a:solidFill>
                  <a:srgbClr val="002060"/>
                </a:solidFill>
                <a:latin typeface="+mj-lt"/>
              </a:rPr>
              <a:t>360-01-F23</a:t>
            </a:r>
            <a:endParaRPr lang="en-US" sz="3600" b="1" kern="1200">
              <a:solidFill>
                <a:srgbClr val="002060"/>
              </a:solidFill>
              <a:latin typeface="+mj-lt"/>
              <a:ea typeface="+mn-ea"/>
              <a:cs typeface="Calibri Light"/>
            </a:endParaRPr>
          </a:p>
          <a:p>
            <a:pPr marL="0" indent="0" algn="ctr" defTabSz="530352">
              <a:spcBef>
                <a:spcPts val="580"/>
              </a:spcBef>
              <a:buNone/>
              <a:defRPr/>
            </a:pPr>
            <a:endParaRPr lang="en-US" sz="1850" kern="1200">
              <a:latin typeface="+mj-lt"/>
              <a:cs typeface="Calibri Light"/>
            </a:endParaRPr>
          </a:p>
          <a:p>
            <a:pPr marL="0" indent="0" algn="ctr" defTabSz="530352">
              <a:spcBef>
                <a:spcPts val="580"/>
              </a:spcBef>
              <a:buNone/>
              <a:defRPr/>
            </a:pPr>
            <a:r>
              <a:rPr lang="en-US" sz="2400" kern="1200">
                <a:solidFill>
                  <a:schemeClr val="bg2">
                    <a:lumMod val="25000"/>
                  </a:schemeClr>
                </a:solidFill>
                <a:latin typeface="+mj-lt"/>
                <a:ea typeface="+mn-ea"/>
                <a:cs typeface="+mn-cs"/>
              </a:rPr>
              <a:t>Adeline</a:t>
            </a:r>
            <a:r>
              <a:rPr lang="en-US" sz="2400">
                <a:solidFill>
                  <a:schemeClr val="bg2">
                    <a:lumMod val="25000"/>
                  </a:schemeClr>
                </a:solidFill>
                <a:latin typeface="+mj-lt"/>
              </a:rPr>
              <a:t> </a:t>
            </a:r>
            <a:r>
              <a:rPr lang="en-US" sz="2400" err="1">
                <a:solidFill>
                  <a:schemeClr val="bg2">
                    <a:lumMod val="25000"/>
                  </a:schemeClr>
                </a:solidFill>
                <a:latin typeface="+mj-lt"/>
              </a:rPr>
              <a:t>Akansobe</a:t>
            </a:r>
            <a:r>
              <a:rPr lang="en-US" sz="2400" kern="1200">
                <a:solidFill>
                  <a:schemeClr val="bg2">
                    <a:lumMod val="25000"/>
                  </a:schemeClr>
                </a:solidFill>
                <a:latin typeface="+mj-lt"/>
                <a:ea typeface="+mn-ea"/>
                <a:cs typeface="+mn-cs"/>
              </a:rPr>
              <a:t>, </a:t>
            </a:r>
            <a:r>
              <a:rPr lang="en-US" sz="2400">
                <a:solidFill>
                  <a:schemeClr val="bg2">
                    <a:lumMod val="25000"/>
                  </a:schemeClr>
                </a:solidFill>
                <a:latin typeface="+mj-lt"/>
              </a:rPr>
              <a:t>Yu-Yun Ruan</a:t>
            </a:r>
            <a:r>
              <a:rPr lang="en-US" sz="2400" kern="1200">
                <a:solidFill>
                  <a:schemeClr val="bg2">
                    <a:lumMod val="25000"/>
                  </a:schemeClr>
                </a:solidFill>
                <a:latin typeface="+mj-lt"/>
                <a:ea typeface="+mn-ea"/>
                <a:cs typeface="+mn-cs"/>
              </a:rPr>
              <a:t>, Clio</a:t>
            </a:r>
            <a:r>
              <a:rPr lang="en-US" sz="2400">
                <a:solidFill>
                  <a:schemeClr val="bg2">
                    <a:lumMod val="25000"/>
                  </a:schemeClr>
                </a:solidFill>
                <a:latin typeface="+mj-lt"/>
              </a:rPr>
              <a:t> Bate</a:t>
            </a:r>
            <a:r>
              <a:rPr lang="en-US" sz="2400" kern="1200">
                <a:solidFill>
                  <a:schemeClr val="bg2">
                    <a:lumMod val="25000"/>
                  </a:schemeClr>
                </a:solidFill>
                <a:latin typeface="+mj-lt"/>
                <a:ea typeface="+mn-ea"/>
                <a:cs typeface="+mn-cs"/>
              </a:rPr>
              <a:t>, &amp; Esha</a:t>
            </a:r>
            <a:r>
              <a:rPr lang="en-US" sz="2400">
                <a:solidFill>
                  <a:schemeClr val="bg2">
                    <a:lumMod val="25000"/>
                  </a:schemeClr>
                </a:solidFill>
                <a:latin typeface="+mj-lt"/>
              </a:rPr>
              <a:t> Bharadwaj</a:t>
            </a:r>
            <a:endParaRPr lang="en-US" sz="2400" kern="1200">
              <a:solidFill>
                <a:schemeClr val="bg2">
                  <a:lumMod val="25000"/>
                </a:schemeClr>
              </a:solidFill>
              <a:latin typeface="+mj-lt"/>
              <a:cs typeface="Calibri Light"/>
            </a:endParaRPr>
          </a:p>
          <a:p>
            <a:pPr marL="0" indent="0" algn="ctr" defTabSz="530352">
              <a:spcBef>
                <a:spcPts val="580"/>
              </a:spcBef>
              <a:buNone/>
              <a:defRPr/>
            </a:pPr>
            <a:r>
              <a:rPr lang="en-US" sz="2400" kern="1200">
                <a:solidFill>
                  <a:schemeClr val="bg2">
                    <a:lumMod val="25000"/>
                  </a:schemeClr>
                </a:solidFill>
                <a:latin typeface="+mj-lt"/>
                <a:ea typeface="+mn-ea"/>
                <a:cs typeface="Calibri Light"/>
              </a:rPr>
              <a:t>December 6th, 2023</a:t>
            </a:r>
            <a:endParaRPr lang="en-US" sz="2400" kern="1200">
              <a:solidFill>
                <a:schemeClr val="bg2">
                  <a:lumMod val="25000"/>
                </a:schemeClr>
              </a:solidFill>
              <a:latin typeface="+mj-lt"/>
              <a:ea typeface="Calibri Light"/>
              <a:cs typeface="Calibri Light"/>
            </a:endParaRPr>
          </a:p>
          <a:p>
            <a:pPr marL="0" indent="0" algn="ctr" defTabSz="530352">
              <a:spcBef>
                <a:spcPts val="580"/>
              </a:spcBef>
              <a:buNone/>
              <a:defRPr/>
            </a:pPr>
            <a:endParaRPr lang="en-US" sz="2320" b="1" kern="1200">
              <a:solidFill>
                <a:srgbClr val="000000"/>
              </a:solidFill>
              <a:latin typeface="Calibri Light" panose="020F0302020204030204"/>
              <a:ea typeface="+mn-ea"/>
              <a:cs typeface="Calibri Light" panose="020F0302020204030204"/>
            </a:endParaRPr>
          </a:p>
          <a:p>
            <a:pPr marL="457200" indent="-457200">
              <a:buFont typeface="Arial" panose="020B0604020202020204" pitchFamily="34" charset="0"/>
              <a:buAutoNum type="arabicPeriod"/>
              <a:defRPr/>
            </a:pPr>
            <a:endParaRPr lang="en-US" b="1">
              <a:solidFill>
                <a:srgbClr val="FF0000"/>
              </a:solidFill>
              <a:latin typeface="Calibri" panose="020F0502020204030204"/>
              <a:ea typeface="Calibri" panose="020F0502020204030204"/>
              <a:cs typeface="Calibri" panose="020F0502020204030204"/>
            </a:endParaRPr>
          </a:p>
        </p:txBody>
      </p:sp>
      <p:sp>
        <p:nvSpPr>
          <p:cNvPr id="2" name="Slide Number Placeholder 1">
            <a:extLst>
              <a:ext uri="{FF2B5EF4-FFF2-40B4-BE49-F238E27FC236}">
                <a16:creationId xmlns:a16="http://schemas.microsoft.com/office/drawing/2014/main" id="{66C95740-12A3-D862-C1EE-1EA3E675DB7E}"/>
              </a:ext>
            </a:extLst>
          </p:cNvPr>
          <p:cNvSpPr>
            <a:spLocks noGrp="1"/>
          </p:cNvSpPr>
          <p:nvPr>
            <p:ph type="sldNum" sz="quarter" idx="12"/>
          </p:nvPr>
        </p:nvSpPr>
        <p:spPr/>
        <p:txBody>
          <a:bodyPr/>
          <a:lstStyle/>
          <a:p>
            <a:fld id="{48F63A3B-78C7-47BE-AE5E-E10140E04643}" type="slidenum">
              <a:rPr lang="en-US" dirty="0"/>
              <a:t>1</a:t>
            </a:fld>
            <a:endParaRPr lang="en-US"/>
          </a:p>
        </p:txBody>
      </p:sp>
    </p:spTree>
    <p:extLst>
      <p:ext uri="{BB962C8B-B14F-4D97-AF65-F5344CB8AC3E}">
        <p14:creationId xmlns:p14="http://schemas.microsoft.com/office/powerpoint/2010/main" val="254949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FA63-1CAE-B42F-5385-311225E16C5A}"/>
              </a:ext>
            </a:extLst>
          </p:cNvPr>
          <p:cNvSpPr>
            <a:spLocks noGrp="1"/>
          </p:cNvSpPr>
          <p:nvPr>
            <p:ph type="title"/>
          </p:nvPr>
        </p:nvSpPr>
        <p:spPr>
          <a:xfrm>
            <a:off x="235690" y="365125"/>
            <a:ext cx="11764923" cy="572423"/>
          </a:xfrm>
        </p:spPr>
        <p:txBody>
          <a:bodyPr vert="horz" lIns="91440" tIns="45720" rIns="91440" bIns="45720" rtlCol="0" anchor="ctr">
            <a:noAutofit/>
          </a:bodyPr>
          <a:lstStyle/>
          <a:p>
            <a:r>
              <a:rPr lang="en-US" sz="3000" b="1">
                <a:solidFill>
                  <a:srgbClr val="0070C0"/>
                </a:solidFill>
                <a:cs typeface="Calibri Light"/>
              </a:rPr>
              <a:t>Transition Potential Maps for 2 stages for DTC (static) and elevation (static)</a:t>
            </a:r>
            <a:endParaRPr lang="en-US" sz="3000" b="1">
              <a:solidFill>
                <a:srgbClr val="0070C0"/>
              </a:solidFill>
              <a:ea typeface="Calibri Light"/>
              <a:cs typeface="Calibri Light"/>
            </a:endParaRPr>
          </a:p>
        </p:txBody>
      </p:sp>
      <p:pic>
        <p:nvPicPr>
          <p:cNvPr id="4" name="Content Placeholder 3" descr="A map of the united kingdom&#10;&#10;Description automatically generated">
            <a:extLst>
              <a:ext uri="{FF2B5EF4-FFF2-40B4-BE49-F238E27FC236}">
                <a16:creationId xmlns:a16="http://schemas.microsoft.com/office/drawing/2014/main" id="{309730AA-91D5-30E9-7443-78692C72753B}"/>
              </a:ext>
            </a:extLst>
          </p:cNvPr>
          <p:cNvPicPr>
            <a:picLocks noGrp="1" noChangeAspect="1"/>
          </p:cNvPicPr>
          <p:nvPr>
            <p:ph idx="1"/>
          </p:nvPr>
        </p:nvPicPr>
        <p:blipFill>
          <a:blip r:embed="rId2"/>
          <a:stretch>
            <a:fillRect/>
          </a:stretch>
        </p:blipFill>
        <p:spPr>
          <a:xfrm>
            <a:off x="2055902" y="1129477"/>
            <a:ext cx="3696343" cy="5470819"/>
          </a:xfrm>
        </p:spPr>
      </p:pic>
      <p:pic>
        <p:nvPicPr>
          <p:cNvPr id="5" name="Picture 4" descr="A map of the country&#10;&#10;Description automatically generated">
            <a:extLst>
              <a:ext uri="{FF2B5EF4-FFF2-40B4-BE49-F238E27FC236}">
                <a16:creationId xmlns:a16="http://schemas.microsoft.com/office/drawing/2014/main" id="{3E8D8D2D-E8A9-555F-70A6-942A518AE353}"/>
              </a:ext>
            </a:extLst>
          </p:cNvPr>
          <p:cNvPicPr>
            <a:picLocks noChangeAspect="1"/>
          </p:cNvPicPr>
          <p:nvPr/>
        </p:nvPicPr>
        <p:blipFill>
          <a:blip r:embed="rId3"/>
          <a:stretch>
            <a:fillRect/>
          </a:stretch>
        </p:blipFill>
        <p:spPr>
          <a:xfrm>
            <a:off x="6436548" y="1128739"/>
            <a:ext cx="3693348" cy="5475409"/>
          </a:xfrm>
          <a:prstGeom prst="rect">
            <a:avLst/>
          </a:prstGeom>
        </p:spPr>
      </p:pic>
      <p:sp>
        <p:nvSpPr>
          <p:cNvPr id="3" name="Slide Number Placeholder 2">
            <a:extLst>
              <a:ext uri="{FF2B5EF4-FFF2-40B4-BE49-F238E27FC236}">
                <a16:creationId xmlns:a16="http://schemas.microsoft.com/office/drawing/2014/main" id="{69303B68-8653-BBBD-CCAB-80FD640A1937}"/>
              </a:ext>
            </a:extLst>
          </p:cNvPr>
          <p:cNvSpPr>
            <a:spLocks noGrp="1"/>
          </p:cNvSpPr>
          <p:nvPr>
            <p:ph type="sldNum" sz="quarter" idx="12"/>
          </p:nvPr>
        </p:nvSpPr>
        <p:spPr/>
        <p:txBody>
          <a:bodyPr/>
          <a:lstStyle/>
          <a:p>
            <a:fld id="{48F63A3B-78C7-47BE-AE5E-E10140E04643}" type="slidenum">
              <a:rPr lang="en-US" dirty="0"/>
              <a:t>10</a:t>
            </a:fld>
            <a:endParaRPr lang="en-US"/>
          </a:p>
        </p:txBody>
      </p:sp>
    </p:spTree>
    <p:extLst>
      <p:ext uri="{BB962C8B-B14F-4D97-AF65-F5344CB8AC3E}">
        <p14:creationId xmlns:p14="http://schemas.microsoft.com/office/powerpoint/2010/main" val="311606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E444-5101-3771-4DE2-112BB9F99EB0}"/>
              </a:ext>
            </a:extLst>
          </p:cNvPr>
          <p:cNvSpPr>
            <a:spLocks noGrp="1"/>
          </p:cNvSpPr>
          <p:nvPr>
            <p:ph type="title"/>
          </p:nvPr>
        </p:nvSpPr>
        <p:spPr>
          <a:xfrm>
            <a:off x="324294" y="196777"/>
            <a:ext cx="11676319" cy="802795"/>
          </a:xfrm>
        </p:spPr>
        <p:txBody>
          <a:bodyPr>
            <a:normAutofit/>
          </a:bodyPr>
          <a:lstStyle/>
          <a:p>
            <a:r>
              <a:rPr lang="en-US" sz="3000" b="1">
                <a:solidFill>
                  <a:srgbClr val="0070C0"/>
                </a:solidFill>
                <a:cs typeface="Calibri Light"/>
              </a:rPr>
              <a:t>CROSSTAB – Two variables: DTC (static) &amp; elevation</a:t>
            </a:r>
            <a:endParaRPr lang="en-US" sz="3000" b="1">
              <a:solidFill>
                <a:srgbClr val="0070C0"/>
              </a:solidFill>
            </a:endParaRPr>
          </a:p>
        </p:txBody>
      </p:sp>
      <p:sp>
        <p:nvSpPr>
          <p:cNvPr id="8" name="TextBox 7">
            <a:extLst>
              <a:ext uri="{FF2B5EF4-FFF2-40B4-BE49-F238E27FC236}">
                <a16:creationId xmlns:a16="http://schemas.microsoft.com/office/drawing/2014/main" id="{30644487-FEE6-9226-565A-707AFB6120E4}"/>
              </a:ext>
            </a:extLst>
          </p:cNvPr>
          <p:cNvSpPr txBox="1"/>
          <p:nvPr/>
        </p:nvSpPr>
        <p:spPr>
          <a:xfrm>
            <a:off x="824023" y="836275"/>
            <a:ext cx="4093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2000| 2010 Simulation | 2020 Simulation</a:t>
            </a:r>
            <a:endParaRPr lang="en-US"/>
          </a:p>
        </p:txBody>
      </p:sp>
      <p:pic>
        <p:nvPicPr>
          <p:cNvPr id="10" name="Picture 9" descr="A map of a country&#10;&#10;Description automatically generated">
            <a:extLst>
              <a:ext uri="{FF2B5EF4-FFF2-40B4-BE49-F238E27FC236}">
                <a16:creationId xmlns:a16="http://schemas.microsoft.com/office/drawing/2014/main" id="{18259980-D022-BB52-F692-65CBD9569DE7}"/>
              </a:ext>
            </a:extLst>
          </p:cNvPr>
          <p:cNvPicPr>
            <a:picLocks noChangeAspect="1"/>
          </p:cNvPicPr>
          <p:nvPr/>
        </p:nvPicPr>
        <p:blipFill rotWithShape="1">
          <a:blip r:embed="rId2"/>
          <a:srcRect l="376" t="-308" r="6768" b="-250"/>
          <a:stretch/>
        </p:blipFill>
        <p:spPr>
          <a:xfrm>
            <a:off x="6017956" y="1203176"/>
            <a:ext cx="5657112" cy="4150978"/>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6E214776-2E7D-9FEA-427D-45B89FE9F0D9}"/>
              </a:ext>
            </a:extLst>
          </p:cNvPr>
          <p:cNvPicPr>
            <a:picLocks noChangeAspect="1"/>
          </p:cNvPicPr>
          <p:nvPr/>
        </p:nvPicPr>
        <p:blipFill>
          <a:blip r:embed="rId3"/>
          <a:stretch>
            <a:fillRect/>
          </a:stretch>
        </p:blipFill>
        <p:spPr>
          <a:xfrm>
            <a:off x="8094092" y="2746378"/>
            <a:ext cx="3506163" cy="1435278"/>
          </a:xfrm>
          <a:prstGeom prst="rect">
            <a:avLst/>
          </a:prstGeom>
        </p:spPr>
      </p:pic>
      <p:sp>
        <p:nvSpPr>
          <p:cNvPr id="3" name="TextBox 2">
            <a:extLst>
              <a:ext uri="{FF2B5EF4-FFF2-40B4-BE49-F238E27FC236}">
                <a16:creationId xmlns:a16="http://schemas.microsoft.com/office/drawing/2014/main" id="{AE5500A0-3C43-9EEE-1656-D5CC93AFEA67}"/>
              </a:ext>
            </a:extLst>
          </p:cNvPr>
          <p:cNvSpPr txBox="1"/>
          <p:nvPr/>
        </p:nvSpPr>
        <p:spPr>
          <a:xfrm>
            <a:off x="6261504" y="930349"/>
            <a:ext cx="4093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Reference Change 2000| 2010 | 2020 </a:t>
            </a:r>
            <a:endParaRPr lang="en-US"/>
          </a:p>
        </p:txBody>
      </p:sp>
      <p:sp>
        <p:nvSpPr>
          <p:cNvPr id="5" name="TextBox 4">
            <a:extLst>
              <a:ext uri="{FF2B5EF4-FFF2-40B4-BE49-F238E27FC236}">
                <a16:creationId xmlns:a16="http://schemas.microsoft.com/office/drawing/2014/main" id="{D006545D-7678-0B97-C82F-5625AA55232E}"/>
              </a:ext>
            </a:extLst>
          </p:cNvPr>
          <p:cNvSpPr txBox="1"/>
          <p:nvPr/>
        </p:nvSpPr>
        <p:spPr>
          <a:xfrm>
            <a:off x="6359407" y="5587999"/>
            <a:ext cx="4572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Absence of Alternation in Simulation:</a:t>
            </a:r>
            <a:endParaRPr lang="en-US">
              <a:solidFill>
                <a:srgbClr val="C00000"/>
              </a:solidFill>
              <a:ea typeface="Calibri"/>
              <a:cs typeface="Calibri"/>
            </a:endParaRPr>
          </a:p>
          <a:p>
            <a:r>
              <a:rPr lang="en-US">
                <a:solidFill>
                  <a:srgbClr val="C00000"/>
                </a:solidFill>
                <a:cs typeface="Calibri"/>
              </a:rPr>
              <a:t>1 | 2 | 1 Gain then Loss</a:t>
            </a:r>
            <a:endParaRPr lang="en-US">
              <a:solidFill>
                <a:srgbClr val="C00000"/>
              </a:solidFill>
              <a:ea typeface="Calibri"/>
              <a:cs typeface="Calibri"/>
            </a:endParaRPr>
          </a:p>
          <a:p>
            <a:r>
              <a:rPr lang="en-US">
                <a:solidFill>
                  <a:srgbClr val="C00000"/>
                </a:solidFill>
                <a:cs typeface="Calibri"/>
              </a:rPr>
              <a:t>2 | 1 | 2 Loss then Gain</a:t>
            </a:r>
            <a:endParaRPr lang="en-US">
              <a:solidFill>
                <a:srgbClr val="C00000"/>
              </a:solidFill>
              <a:ea typeface="Calibri"/>
              <a:cs typeface="Calibri"/>
            </a:endParaRPr>
          </a:p>
        </p:txBody>
      </p:sp>
      <p:sp>
        <p:nvSpPr>
          <p:cNvPr id="6" name="TextBox 5">
            <a:extLst>
              <a:ext uri="{FF2B5EF4-FFF2-40B4-BE49-F238E27FC236}">
                <a16:creationId xmlns:a16="http://schemas.microsoft.com/office/drawing/2014/main" id="{35665D6D-D5B3-A7F4-0683-D2857E3AE87C}"/>
              </a:ext>
            </a:extLst>
          </p:cNvPr>
          <p:cNvSpPr txBox="1"/>
          <p:nvPr/>
        </p:nvSpPr>
        <p:spPr>
          <a:xfrm>
            <a:off x="328416" y="6077411"/>
            <a:ext cx="2584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Loss (2,3,4): 351,930</a:t>
            </a:r>
          </a:p>
          <a:p>
            <a:r>
              <a:rPr lang="en-US">
                <a:cs typeface="Calibri"/>
              </a:rPr>
              <a:t>Gain (5,6,7): 658,780</a:t>
            </a:r>
          </a:p>
        </p:txBody>
      </p:sp>
      <p:sp>
        <p:nvSpPr>
          <p:cNvPr id="13" name="TextBox 12">
            <a:extLst>
              <a:ext uri="{FF2B5EF4-FFF2-40B4-BE49-F238E27FC236}">
                <a16:creationId xmlns:a16="http://schemas.microsoft.com/office/drawing/2014/main" id="{4E0D2187-E1E3-A24A-A6A8-0DAA4F4FBB17}"/>
              </a:ext>
            </a:extLst>
          </p:cNvPr>
          <p:cNvSpPr txBox="1"/>
          <p:nvPr/>
        </p:nvSpPr>
        <p:spPr>
          <a:xfrm>
            <a:off x="9012145" y="4633278"/>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148,462</a:t>
            </a:r>
          </a:p>
          <a:p>
            <a:r>
              <a:rPr lang="en-US" sz="1500">
                <a:cs typeface="Calibri"/>
              </a:rPr>
              <a:t>Gain</a:t>
            </a:r>
            <a:r>
              <a:rPr lang="en-US" sz="1500">
                <a:latin typeface="Times"/>
                <a:cs typeface="Times"/>
              </a:rPr>
              <a:t> </a:t>
            </a:r>
            <a:r>
              <a:rPr lang="en-US" sz="1500">
                <a:cs typeface="Calibri"/>
              </a:rPr>
              <a:t>(5,6,7): 1,155,290</a:t>
            </a:r>
            <a:endParaRPr lang="en-US" sz="1500">
              <a:ea typeface="Calibri"/>
              <a:cs typeface="Calibri"/>
            </a:endParaRPr>
          </a:p>
        </p:txBody>
      </p:sp>
      <p:sp>
        <p:nvSpPr>
          <p:cNvPr id="9" name="Slide Number Placeholder 8">
            <a:extLst>
              <a:ext uri="{FF2B5EF4-FFF2-40B4-BE49-F238E27FC236}">
                <a16:creationId xmlns:a16="http://schemas.microsoft.com/office/drawing/2014/main" id="{4C0E1C6D-0EEB-3342-7D5F-10FFA0FD5875}"/>
              </a:ext>
            </a:extLst>
          </p:cNvPr>
          <p:cNvSpPr>
            <a:spLocks noGrp="1"/>
          </p:cNvSpPr>
          <p:nvPr>
            <p:ph type="sldNum" sz="quarter" idx="12"/>
          </p:nvPr>
        </p:nvSpPr>
        <p:spPr/>
        <p:txBody>
          <a:bodyPr/>
          <a:lstStyle/>
          <a:p>
            <a:fld id="{48F63A3B-78C7-47BE-AE5E-E10140E04643}" type="slidenum">
              <a:rPr lang="en-US" dirty="0"/>
              <a:t>11</a:t>
            </a:fld>
            <a:endParaRPr lang="en-US"/>
          </a:p>
        </p:txBody>
      </p:sp>
      <p:pic>
        <p:nvPicPr>
          <p:cNvPr id="17" name="Content Placeholder 16" descr="A map of a country&#10;&#10;Description automatically generated">
            <a:extLst>
              <a:ext uri="{FF2B5EF4-FFF2-40B4-BE49-F238E27FC236}">
                <a16:creationId xmlns:a16="http://schemas.microsoft.com/office/drawing/2014/main" id="{890028E9-0C7D-F8F5-F528-2BE955907F9B}"/>
              </a:ext>
            </a:extLst>
          </p:cNvPr>
          <p:cNvPicPr>
            <a:picLocks noGrp="1" noChangeAspect="1"/>
          </p:cNvPicPr>
          <p:nvPr>
            <p:ph idx="1"/>
          </p:nvPr>
        </p:nvPicPr>
        <p:blipFill>
          <a:blip r:embed="rId4"/>
          <a:stretch>
            <a:fillRect/>
          </a:stretch>
        </p:blipFill>
        <p:spPr>
          <a:xfrm>
            <a:off x="216998" y="1205393"/>
            <a:ext cx="5653144" cy="4847524"/>
          </a:xfrm>
        </p:spPr>
      </p:pic>
      <p:pic>
        <p:nvPicPr>
          <p:cNvPr id="7" name="Picture 6">
            <a:extLst>
              <a:ext uri="{FF2B5EF4-FFF2-40B4-BE49-F238E27FC236}">
                <a16:creationId xmlns:a16="http://schemas.microsoft.com/office/drawing/2014/main" id="{7D4B033A-AB90-10BB-F14F-74B5A4255CBC}"/>
              </a:ext>
            </a:extLst>
          </p:cNvPr>
          <p:cNvPicPr>
            <a:picLocks noChangeAspect="1"/>
          </p:cNvPicPr>
          <p:nvPr/>
        </p:nvPicPr>
        <p:blipFill>
          <a:blip r:embed="rId5"/>
          <a:stretch>
            <a:fillRect/>
          </a:stretch>
        </p:blipFill>
        <p:spPr>
          <a:xfrm>
            <a:off x="2721394" y="2652191"/>
            <a:ext cx="3066488" cy="1497243"/>
          </a:xfrm>
          <a:prstGeom prst="rect">
            <a:avLst/>
          </a:prstGeom>
        </p:spPr>
      </p:pic>
    </p:spTree>
    <p:extLst>
      <p:ext uri="{BB962C8B-B14F-4D97-AF65-F5344CB8AC3E}">
        <p14:creationId xmlns:p14="http://schemas.microsoft.com/office/powerpoint/2010/main" val="386180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B213-5E5E-7C34-9849-C97F2935201E}"/>
              </a:ext>
            </a:extLst>
          </p:cNvPr>
          <p:cNvSpPr>
            <a:spLocks noGrp="1"/>
          </p:cNvSpPr>
          <p:nvPr>
            <p:ph type="title"/>
          </p:nvPr>
        </p:nvSpPr>
        <p:spPr/>
        <p:txBody>
          <a:bodyPr/>
          <a:lstStyle/>
          <a:p>
            <a:r>
              <a:rPr lang="en-US" b="1">
                <a:solidFill>
                  <a:srgbClr val="002060"/>
                </a:solidFill>
                <a:cs typeface="Calibri Light"/>
              </a:rPr>
              <a:t>Run3: DTC (dynamic) </a:t>
            </a:r>
          </a:p>
        </p:txBody>
      </p:sp>
      <p:sp>
        <p:nvSpPr>
          <p:cNvPr id="6" name="Content Placeholder 5">
            <a:extLst>
              <a:ext uri="{FF2B5EF4-FFF2-40B4-BE49-F238E27FC236}">
                <a16:creationId xmlns:a16="http://schemas.microsoft.com/office/drawing/2014/main" id="{0005AB49-4DA1-592B-6C59-006CF0B834EB}"/>
              </a:ext>
            </a:extLst>
          </p:cNvPr>
          <p:cNvSpPr>
            <a:spLocks noGrp="1"/>
          </p:cNvSpPr>
          <p:nvPr>
            <p:ph type="body" idx="1"/>
          </p:nvPr>
        </p:nvSpPr>
        <p:spPr/>
        <p:txBody>
          <a:bodyPr vert="horz" lIns="91440" tIns="45720" rIns="91440" bIns="45720" rtlCol="0" anchor="t">
            <a:normAutofit/>
          </a:bodyPr>
          <a:lstStyle/>
          <a:p>
            <a:r>
              <a:rPr lang="en-US">
                <a:cs typeface="Calibri"/>
              </a:rPr>
              <a:t>One variable</a:t>
            </a:r>
            <a:endParaRPr lang="en-US"/>
          </a:p>
        </p:txBody>
      </p:sp>
      <p:sp>
        <p:nvSpPr>
          <p:cNvPr id="4" name="Slide Number Placeholder 3">
            <a:extLst>
              <a:ext uri="{FF2B5EF4-FFF2-40B4-BE49-F238E27FC236}">
                <a16:creationId xmlns:a16="http://schemas.microsoft.com/office/drawing/2014/main" id="{1F6B367B-2386-B06C-1C9D-B903BE2AA149}"/>
              </a:ext>
            </a:extLst>
          </p:cNvPr>
          <p:cNvSpPr>
            <a:spLocks noGrp="1"/>
          </p:cNvSpPr>
          <p:nvPr>
            <p:ph type="sldNum" sz="quarter" idx="12"/>
          </p:nvPr>
        </p:nvSpPr>
        <p:spPr/>
        <p:txBody>
          <a:bodyPr/>
          <a:lstStyle/>
          <a:p>
            <a:r>
              <a:rPr lang="en-US">
                <a:ea typeface="Calibri"/>
                <a:cs typeface="Calibri"/>
              </a:rPr>
              <a:t>12</a:t>
            </a:r>
          </a:p>
        </p:txBody>
      </p:sp>
    </p:spTree>
    <p:extLst>
      <p:ext uri="{BB962C8B-B14F-4D97-AF65-F5344CB8AC3E}">
        <p14:creationId xmlns:p14="http://schemas.microsoft.com/office/powerpoint/2010/main" val="384720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F392AA-24AB-A8BA-B98B-B64C4F9442BB}"/>
              </a:ext>
            </a:extLst>
          </p:cNvPr>
          <p:cNvSpPr>
            <a:spLocks noGrp="1"/>
          </p:cNvSpPr>
          <p:nvPr>
            <p:ph type="sldNum" sz="quarter" idx="12"/>
          </p:nvPr>
        </p:nvSpPr>
        <p:spPr/>
        <p:txBody>
          <a:bodyPr/>
          <a:lstStyle/>
          <a:p>
            <a:r>
              <a:rPr lang="en-US"/>
              <a:t>13</a:t>
            </a:r>
          </a:p>
        </p:txBody>
      </p:sp>
      <p:sp>
        <p:nvSpPr>
          <p:cNvPr id="18" name="Title 1">
            <a:extLst>
              <a:ext uri="{FF2B5EF4-FFF2-40B4-BE49-F238E27FC236}">
                <a16:creationId xmlns:a16="http://schemas.microsoft.com/office/drawing/2014/main" id="{1B96B24E-C7D7-3F81-563A-BD1398EA331D}"/>
              </a:ext>
            </a:extLst>
          </p:cNvPr>
          <p:cNvSpPr txBox="1">
            <a:spLocks/>
          </p:cNvSpPr>
          <p:nvPr/>
        </p:nvSpPr>
        <p:spPr>
          <a:xfrm>
            <a:off x="51855" y="-2737"/>
            <a:ext cx="11915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solidFill>
                  <a:srgbClr val="0070C0"/>
                </a:solidFill>
                <a:cs typeface="Calibri Light"/>
              </a:rPr>
              <a:t>Transition Potential Maps for 2 stages for DTC as Dynamic Variable</a:t>
            </a:r>
            <a:endParaRPr lang="en-US"/>
          </a:p>
        </p:txBody>
      </p:sp>
      <p:pic>
        <p:nvPicPr>
          <p:cNvPr id="7" name="Picture 6" descr="A map of the country&#10;&#10;Description automatically generated">
            <a:extLst>
              <a:ext uri="{FF2B5EF4-FFF2-40B4-BE49-F238E27FC236}">
                <a16:creationId xmlns:a16="http://schemas.microsoft.com/office/drawing/2014/main" id="{DCE415A2-F4DA-F34A-C528-DFED34BAA154}"/>
              </a:ext>
            </a:extLst>
          </p:cNvPr>
          <p:cNvPicPr>
            <a:picLocks noChangeAspect="1"/>
          </p:cNvPicPr>
          <p:nvPr/>
        </p:nvPicPr>
        <p:blipFill>
          <a:blip r:embed="rId3"/>
          <a:stretch>
            <a:fillRect/>
          </a:stretch>
        </p:blipFill>
        <p:spPr>
          <a:xfrm>
            <a:off x="1727888" y="1006417"/>
            <a:ext cx="4092144" cy="5514490"/>
          </a:xfrm>
          <a:prstGeom prst="rect">
            <a:avLst/>
          </a:prstGeom>
        </p:spPr>
      </p:pic>
      <p:pic>
        <p:nvPicPr>
          <p:cNvPr id="8" name="Picture 7">
            <a:extLst>
              <a:ext uri="{FF2B5EF4-FFF2-40B4-BE49-F238E27FC236}">
                <a16:creationId xmlns:a16="http://schemas.microsoft.com/office/drawing/2014/main" id="{00AE11F2-A78D-A37D-DF20-060503982F21}"/>
              </a:ext>
            </a:extLst>
          </p:cNvPr>
          <p:cNvPicPr>
            <a:picLocks noChangeAspect="1"/>
          </p:cNvPicPr>
          <p:nvPr/>
        </p:nvPicPr>
        <p:blipFill>
          <a:blip r:embed="rId4"/>
          <a:stretch>
            <a:fillRect/>
          </a:stretch>
        </p:blipFill>
        <p:spPr>
          <a:xfrm>
            <a:off x="5939482" y="1006417"/>
            <a:ext cx="4092144" cy="5514490"/>
          </a:xfrm>
          <a:prstGeom prst="rect">
            <a:avLst/>
          </a:prstGeom>
        </p:spPr>
      </p:pic>
    </p:spTree>
    <p:extLst>
      <p:ext uri="{BB962C8B-B14F-4D97-AF65-F5344CB8AC3E}">
        <p14:creationId xmlns:p14="http://schemas.microsoft.com/office/powerpoint/2010/main" val="340709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6B367B-2386-B06C-1C9D-B903BE2AA149}"/>
              </a:ext>
            </a:extLst>
          </p:cNvPr>
          <p:cNvSpPr>
            <a:spLocks noGrp="1"/>
          </p:cNvSpPr>
          <p:nvPr>
            <p:ph type="sldNum" sz="quarter" idx="12"/>
          </p:nvPr>
        </p:nvSpPr>
        <p:spPr/>
        <p:txBody>
          <a:bodyPr/>
          <a:lstStyle/>
          <a:p>
            <a:r>
              <a:rPr lang="en-US">
                <a:ea typeface="Calibri"/>
                <a:cs typeface="Calibri"/>
              </a:rPr>
              <a:t>14</a:t>
            </a:r>
          </a:p>
        </p:txBody>
      </p:sp>
      <p:sp>
        <p:nvSpPr>
          <p:cNvPr id="12" name="TextBox 11">
            <a:extLst>
              <a:ext uri="{FF2B5EF4-FFF2-40B4-BE49-F238E27FC236}">
                <a16:creationId xmlns:a16="http://schemas.microsoft.com/office/drawing/2014/main" id="{CAC4ABD4-65BD-FB14-BEE7-8D135912830F}"/>
              </a:ext>
            </a:extLst>
          </p:cNvPr>
          <p:cNvSpPr txBox="1"/>
          <p:nvPr/>
        </p:nvSpPr>
        <p:spPr>
          <a:xfrm>
            <a:off x="218882" y="1049025"/>
            <a:ext cx="839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2000 | 2010 Simulation | 2020 Simulation</a:t>
            </a:r>
            <a:endParaRPr lang="en-US"/>
          </a:p>
        </p:txBody>
      </p:sp>
      <p:sp>
        <p:nvSpPr>
          <p:cNvPr id="17" name="Title 1">
            <a:extLst>
              <a:ext uri="{FF2B5EF4-FFF2-40B4-BE49-F238E27FC236}">
                <a16:creationId xmlns:a16="http://schemas.microsoft.com/office/drawing/2014/main" id="{24F1A3BF-7D4A-68B6-25AC-5D909068B59C}"/>
              </a:ext>
            </a:extLst>
          </p:cNvPr>
          <p:cNvSpPr txBox="1">
            <a:spLocks/>
          </p:cNvSpPr>
          <p:nvPr/>
        </p:nvSpPr>
        <p:spPr>
          <a:xfrm>
            <a:off x="324294" y="196777"/>
            <a:ext cx="11676319" cy="80279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a:solidFill>
                  <a:srgbClr val="0070C0"/>
                </a:solidFill>
                <a:cs typeface="Calibri Light"/>
              </a:rPr>
              <a:t>CROSSTAB – DTC (dynamic)</a:t>
            </a:r>
            <a:endParaRPr lang="en-US" sz="3600" b="1">
              <a:solidFill>
                <a:srgbClr val="0070C0"/>
              </a:solidFill>
            </a:endParaRPr>
          </a:p>
        </p:txBody>
      </p:sp>
      <p:pic>
        <p:nvPicPr>
          <p:cNvPr id="21" name="Picture 20" descr="A map of a country&#10;&#10;Description automatically generated">
            <a:extLst>
              <a:ext uri="{FF2B5EF4-FFF2-40B4-BE49-F238E27FC236}">
                <a16:creationId xmlns:a16="http://schemas.microsoft.com/office/drawing/2014/main" id="{774F972D-FA84-871B-D5E2-68D11B68D6EF}"/>
              </a:ext>
            </a:extLst>
          </p:cNvPr>
          <p:cNvPicPr>
            <a:picLocks noChangeAspect="1"/>
          </p:cNvPicPr>
          <p:nvPr/>
        </p:nvPicPr>
        <p:blipFill>
          <a:blip r:embed="rId3"/>
          <a:stretch>
            <a:fillRect/>
          </a:stretch>
        </p:blipFill>
        <p:spPr>
          <a:xfrm>
            <a:off x="6258893" y="1377573"/>
            <a:ext cx="5834889" cy="3932289"/>
          </a:xfrm>
          <a:prstGeom prst="rect">
            <a:avLst/>
          </a:prstGeom>
        </p:spPr>
      </p:pic>
      <p:sp>
        <p:nvSpPr>
          <p:cNvPr id="23" name="TextBox 22">
            <a:extLst>
              <a:ext uri="{FF2B5EF4-FFF2-40B4-BE49-F238E27FC236}">
                <a16:creationId xmlns:a16="http://schemas.microsoft.com/office/drawing/2014/main" id="{4013BEA3-1840-E8FB-E764-1D10D45054B9}"/>
              </a:ext>
            </a:extLst>
          </p:cNvPr>
          <p:cNvSpPr txBox="1"/>
          <p:nvPr/>
        </p:nvSpPr>
        <p:spPr>
          <a:xfrm>
            <a:off x="6172498" y="1055680"/>
            <a:ext cx="5823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Reference Change 2000 | 2010 | 2020</a:t>
            </a:r>
            <a:endParaRPr lang="en-US"/>
          </a:p>
        </p:txBody>
      </p:sp>
      <p:pic>
        <p:nvPicPr>
          <p:cNvPr id="25" name="Picture 24" descr="A table with numbers and text&#10;&#10;Description automatically generated">
            <a:extLst>
              <a:ext uri="{FF2B5EF4-FFF2-40B4-BE49-F238E27FC236}">
                <a16:creationId xmlns:a16="http://schemas.microsoft.com/office/drawing/2014/main" id="{15C36ECB-50C9-3429-4C1C-C54C68C31962}"/>
              </a:ext>
            </a:extLst>
          </p:cNvPr>
          <p:cNvPicPr>
            <a:picLocks noChangeAspect="1"/>
          </p:cNvPicPr>
          <p:nvPr/>
        </p:nvPicPr>
        <p:blipFill>
          <a:blip r:embed="rId4"/>
          <a:stretch>
            <a:fillRect/>
          </a:stretch>
        </p:blipFill>
        <p:spPr>
          <a:xfrm>
            <a:off x="9086192" y="3351140"/>
            <a:ext cx="3023482" cy="1954320"/>
          </a:xfrm>
          <a:prstGeom prst="rect">
            <a:avLst/>
          </a:prstGeom>
        </p:spPr>
      </p:pic>
      <p:sp>
        <p:nvSpPr>
          <p:cNvPr id="3" name="TextBox 2">
            <a:extLst>
              <a:ext uri="{FF2B5EF4-FFF2-40B4-BE49-F238E27FC236}">
                <a16:creationId xmlns:a16="http://schemas.microsoft.com/office/drawing/2014/main" id="{5FD88530-C74A-2798-18C0-648E68C3B5A4}"/>
              </a:ext>
            </a:extLst>
          </p:cNvPr>
          <p:cNvSpPr txBox="1"/>
          <p:nvPr/>
        </p:nvSpPr>
        <p:spPr>
          <a:xfrm>
            <a:off x="214183" y="5383518"/>
            <a:ext cx="4449959" cy="1465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8 categories are present however,  there is noticeable banding in the simulation image- specifically in Loss then Stable Absence(2|1|1) and Gain then Stable Presence (1|2|2) </a:t>
            </a:r>
            <a:endParaRPr lang="en-US"/>
          </a:p>
        </p:txBody>
      </p:sp>
      <p:sp>
        <p:nvSpPr>
          <p:cNvPr id="2" name="TextBox 1">
            <a:extLst>
              <a:ext uri="{FF2B5EF4-FFF2-40B4-BE49-F238E27FC236}">
                <a16:creationId xmlns:a16="http://schemas.microsoft.com/office/drawing/2014/main" id="{92286BB3-2136-3323-DFAE-014CAD01B7B5}"/>
              </a:ext>
            </a:extLst>
          </p:cNvPr>
          <p:cNvSpPr txBox="1"/>
          <p:nvPr/>
        </p:nvSpPr>
        <p:spPr>
          <a:xfrm>
            <a:off x="4633244" y="5406788"/>
            <a:ext cx="445805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(3,4,5) : 290,403</a:t>
            </a:r>
            <a:endParaRPr lang="en-US" sz="1500">
              <a:ea typeface="Calibri"/>
              <a:cs typeface="Calibri"/>
            </a:endParaRPr>
          </a:p>
          <a:p>
            <a:r>
              <a:rPr lang="en-US" sz="1500">
                <a:cs typeface="Calibri"/>
              </a:rPr>
              <a:t>Gain (6,7,8) : 556,166</a:t>
            </a:r>
            <a:endParaRPr lang="en-US" sz="1500">
              <a:ea typeface="Calibri"/>
              <a:cs typeface="Calibri"/>
            </a:endParaRPr>
          </a:p>
        </p:txBody>
      </p:sp>
      <p:sp>
        <p:nvSpPr>
          <p:cNvPr id="8" name="TextBox 7">
            <a:extLst>
              <a:ext uri="{FF2B5EF4-FFF2-40B4-BE49-F238E27FC236}">
                <a16:creationId xmlns:a16="http://schemas.microsoft.com/office/drawing/2014/main" id="{725E988F-B653-2ED7-2215-2367A9F2FC66}"/>
              </a:ext>
            </a:extLst>
          </p:cNvPr>
          <p:cNvSpPr txBox="1"/>
          <p:nvPr/>
        </p:nvSpPr>
        <p:spPr>
          <a:xfrm>
            <a:off x="9175939" y="5403315"/>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148,462</a:t>
            </a:r>
          </a:p>
          <a:p>
            <a:r>
              <a:rPr lang="en-US" sz="1500">
                <a:cs typeface="Calibri"/>
              </a:rPr>
              <a:t>Gain</a:t>
            </a:r>
            <a:r>
              <a:rPr lang="en-US" sz="1500">
                <a:latin typeface="Times"/>
                <a:cs typeface="Times"/>
              </a:rPr>
              <a:t> </a:t>
            </a:r>
            <a:r>
              <a:rPr lang="en-US" sz="1500">
                <a:cs typeface="Calibri"/>
              </a:rPr>
              <a:t>(5,6,7): 1,155,290</a:t>
            </a:r>
            <a:endParaRPr lang="en-US" sz="1500">
              <a:ea typeface="Calibri"/>
              <a:cs typeface="Calibri"/>
            </a:endParaRPr>
          </a:p>
        </p:txBody>
      </p:sp>
      <p:pic>
        <p:nvPicPr>
          <p:cNvPr id="16" name="Picture 15" descr="A map of a country with different colors&#10;&#10;Description automatically generated">
            <a:extLst>
              <a:ext uri="{FF2B5EF4-FFF2-40B4-BE49-F238E27FC236}">
                <a16:creationId xmlns:a16="http://schemas.microsoft.com/office/drawing/2014/main" id="{EA991439-A3C2-5DD3-6DD1-5FC32F254447}"/>
              </a:ext>
            </a:extLst>
          </p:cNvPr>
          <p:cNvPicPr>
            <a:picLocks noChangeAspect="1"/>
          </p:cNvPicPr>
          <p:nvPr/>
        </p:nvPicPr>
        <p:blipFill>
          <a:blip r:embed="rId5"/>
          <a:stretch>
            <a:fillRect/>
          </a:stretch>
        </p:blipFill>
        <p:spPr>
          <a:xfrm>
            <a:off x="95250" y="1425562"/>
            <a:ext cx="6162675" cy="3883050"/>
          </a:xfrm>
          <a:prstGeom prst="rect">
            <a:avLst/>
          </a:prstGeom>
        </p:spPr>
      </p:pic>
      <p:pic>
        <p:nvPicPr>
          <p:cNvPr id="15" name="Picture 14">
            <a:extLst>
              <a:ext uri="{FF2B5EF4-FFF2-40B4-BE49-F238E27FC236}">
                <a16:creationId xmlns:a16="http://schemas.microsoft.com/office/drawing/2014/main" id="{F6045DB9-23E7-6214-2994-6D3C428C6E2D}"/>
              </a:ext>
            </a:extLst>
          </p:cNvPr>
          <p:cNvPicPr>
            <a:picLocks noChangeAspect="1"/>
          </p:cNvPicPr>
          <p:nvPr/>
        </p:nvPicPr>
        <p:blipFill>
          <a:blip r:embed="rId6"/>
          <a:stretch>
            <a:fillRect/>
          </a:stretch>
        </p:blipFill>
        <p:spPr>
          <a:xfrm>
            <a:off x="3209925" y="3341845"/>
            <a:ext cx="3048000" cy="1945961"/>
          </a:xfrm>
          <a:prstGeom prst="rect">
            <a:avLst/>
          </a:prstGeom>
        </p:spPr>
      </p:pic>
    </p:spTree>
    <p:extLst>
      <p:ext uri="{BB962C8B-B14F-4D97-AF65-F5344CB8AC3E}">
        <p14:creationId xmlns:p14="http://schemas.microsoft.com/office/powerpoint/2010/main" val="96678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252AB7-FA8A-6867-97F3-3E928951069E}"/>
              </a:ext>
            </a:extLst>
          </p:cNvPr>
          <p:cNvSpPr>
            <a:spLocks noGrp="1"/>
          </p:cNvSpPr>
          <p:nvPr>
            <p:ph type="sldNum" sz="quarter" idx="12"/>
          </p:nvPr>
        </p:nvSpPr>
        <p:spPr/>
        <p:txBody>
          <a:bodyPr/>
          <a:lstStyle/>
          <a:p>
            <a:r>
              <a:rPr lang="en-US">
                <a:ea typeface="Calibri"/>
                <a:cs typeface="Calibri"/>
              </a:rPr>
              <a:t>20</a:t>
            </a:r>
          </a:p>
        </p:txBody>
      </p:sp>
      <p:pic>
        <p:nvPicPr>
          <p:cNvPr id="3" name="Picture 2" descr="A pie chart with different colored sections&#10;&#10;Description automatically generated">
            <a:extLst>
              <a:ext uri="{FF2B5EF4-FFF2-40B4-BE49-F238E27FC236}">
                <a16:creationId xmlns:a16="http://schemas.microsoft.com/office/drawing/2014/main" id="{D9E5D797-758A-844D-BAF9-466722968D7C}"/>
              </a:ext>
            </a:extLst>
          </p:cNvPr>
          <p:cNvPicPr>
            <a:picLocks noChangeAspect="1"/>
          </p:cNvPicPr>
          <p:nvPr/>
        </p:nvPicPr>
        <p:blipFill>
          <a:blip r:embed="rId2"/>
          <a:stretch>
            <a:fillRect/>
          </a:stretch>
        </p:blipFill>
        <p:spPr>
          <a:xfrm>
            <a:off x="5925925" y="1506959"/>
            <a:ext cx="6269050" cy="4547219"/>
          </a:xfrm>
          <a:prstGeom prst="rect">
            <a:avLst/>
          </a:prstGeom>
        </p:spPr>
      </p:pic>
      <p:sp>
        <p:nvSpPr>
          <p:cNvPr id="8" name="TextBox 7">
            <a:extLst>
              <a:ext uri="{FF2B5EF4-FFF2-40B4-BE49-F238E27FC236}">
                <a16:creationId xmlns:a16="http://schemas.microsoft.com/office/drawing/2014/main" id="{F0056655-A1DC-98F5-8359-96DE0AD66DC3}"/>
              </a:ext>
            </a:extLst>
          </p:cNvPr>
          <p:cNvSpPr txBox="1"/>
          <p:nvPr/>
        </p:nvSpPr>
        <p:spPr>
          <a:xfrm>
            <a:off x="-3282" y="1168988"/>
            <a:ext cx="6101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Unified Size - Simulation</a:t>
            </a:r>
          </a:p>
          <a:p>
            <a:pPr algn="ctr"/>
            <a:endParaRPr lang="en-US">
              <a:cs typeface="Calibri"/>
            </a:endParaRPr>
          </a:p>
        </p:txBody>
      </p:sp>
      <p:sp>
        <p:nvSpPr>
          <p:cNvPr id="9" name="TextBox 8">
            <a:extLst>
              <a:ext uri="{FF2B5EF4-FFF2-40B4-BE49-F238E27FC236}">
                <a16:creationId xmlns:a16="http://schemas.microsoft.com/office/drawing/2014/main" id="{01BC05FA-CF46-2BD4-4FF2-D2E0987CD648}"/>
              </a:ext>
            </a:extLst>
          </p:cNvPr>
          <p:cNvSpPr txBox="1"/>
          <p:nvPr/>
        </p:nvSpPr>
        <p:spPr>
          <a:xfrm>
            <a:off x="6102242" y="1121363"/>
            <a:ext cx="6101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Unified Size - Reference</a:t>
            </a:r>
          </a:p>
          <a:p>
            <a:pPr algn="ctr"/>
            <a:endParaRPr lang="en-US">
              <a:cs typeface="Calibri"/>
            </a:endParaRPr>
          </a:p>
        </p:txBody>
      </p:sp>
      <p:sp>
        <p:nvSpPr>
          <p:cNvPr id="11" name="Title 1">
            <a:extLst>
              <a:ext uri="{FF2B5EF4-FFF2-40B4-BE49-F238E27FC236}">
                <a16:creationId xmlns:a16="http://schemas.microsoft.com/office/drawing/2014/main" id="{A36EC400-73FC-B5A9-A2CD-F79918BE3D1B}"/>
              </a:ext>
            </a:extLst>
          </p:cNvPr>
          <p:cNvSpPr txBox="1">
            <a:spLocks/>
          </p:cNvSpPr>
          <p:nvPr/>
        </p:nvSpPr>
        <p:spPr>
          <a:xfrm>
            <a:off x="-1314" y="-2737"/>
            <a:ext cx="11696700" cy="103981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00" b="1">
                <a:solidFill>
                  <a:srgbClr val="0070C0"/>
                </a:solidFill>
                <a:latin typeface="Calibri Light"/>
                <a:ea typeface="Calibri Light"/>
                <a:cs typeface="Calibri Light"/>
              </a:rPr>
              <a:t>Trajectory of change with DTC as Dynamic (2000-2010-2020)</a:t>
            </a:r>
            <a:endParaRPr lang="en-US" sz="3500" b="1">
              <a:latin typeface="Calibri Light"/>
              <a:ea typeface="Calibri Light"/>
              <a:cs typeface="Calibri"/>
            </a:endParaRPr>
          </a:p>
        </p:txBody>
      </p:sp>
      <p:pic>
        <p:nvPicPr>
          <p:cNvPr id="5" name="Picture 4" descr="A pie chart with different colored circles&#10;&#10;Description automatically generated">
            <a:extLst>
              <a:ext uri="{FF2B5EF4-FFF2-40B4-BE49-F238E27FC236}">
                <a16:creationId xmlns:a16="http://schemas.microsoft.com/office/drawing/2014/main" id="{EC3D71C4-202C-D028-285A-3E88B697855C}"/>
              </a:ext>
            </a:extLst>
          </p:cNvPr>
          <p:cNvPicPr>
            <a:picLocks noChangeAspect="1"/>
          </p:cNvPicPr>
          <p:nvPr/>
        </p:nvPicPr>
        <p:blipFill>
          <a:blip r:embed="rId3"/>
          <a:stretch>
            <a:fillRect/>
          </a:stretch>
        </p:blipFill>
        <p:spPr>
          <a:xfrm>
            <a:off x="-3780" y="1503704"/>
            <a:ext cx="6222845" cy="4552950"/>
          </a:xfrm>
          <a:prstGeom prst="rect">
            <a:avLst/>
          </a:prstGeom>
        </p:spPr>
      </p:pic>
    </p:spTree>
    <p:extLst>
      <p:ext uri="{BB962C8B-B14F-4D97-AF65-F5344CB8AC3E}">
        <p14:creationId xmlns:p14="http://schemas.microsoft.com/office/powerpoint/2010/main" val="562863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3B22EF-4149-4630-CA61-26F6140EFB68}"/>
              </a:ext>
            </a:extLst>
          </p:cNvPr>
          <p:cNvSpPr>
            <a:spLocks noGrp="1"/>
          </p:cNvSpPr>
          <p:nvPr>
            <p:ph type="sldNum" sz="quarter" idx="12"/>
          </p:nvPr>
        </p:nvSpPr>
        <p:spPr/>
        <p:txBody>
          <a:bodyPr/>
          <a:lstStyle/>
          <a:p>
            <a:r>
              <a:rPr lang="en-US">
                <a:ea typeface="Calibri"/>
                <a:cs typeface="Calibri"/>
              </a:rPr>
              <a:t>21</a:t>
            </a:r>
          </a:p>
        </p:txBody>
      </p:sp>
      <p:sp>
        <p:nvSpPr>
          <p:cNvPr id="5" name="Title 1">
            <a:extLst>
              <a:ext uri="{FF2B5EF4-FFF2-40B4-BE49-F238E27FC236}">
                <a16:creationId xmlns:a16="http://schemas.microsoft.com/office/drawing/2014/main" id="{92B41818-ABE0-7739-19F3-DD0C5D033CD0}"/>
              </a:ext>
            </a:extLst>
          </p:cNvPr>
          <p:cNvSpPr txBox="1">
            <a:spLocks/>
          </p:cNvSpPr>
          <p:nvPr/>
        </p:nvSpPr>
        <p:spPr>
          <a:xfrm>
            <a:off x="-1314" y="-2737"/>
            <a:ext cx="11696700" cy="1039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rgbClr val="0070C0"/>
                </a:solidFill>
                <a:cs typeface="Calibri Light"/>
              </a:rPr>
              <a:t>Trajectories of Unified Size (2000-2010-2020)</a:t>
            </a:r>
            <a:endParaRPr lang="en-US" sz="3500" b="1"/>
          </a:p>
        </p:txBody>
      </p:sp>
      <p:sp>
        <p:nvSpPr>
          <p:cNvPr id="7" name="TextBox 6">
            <a:extLst>
              <a:ext uri="{FF2B5EF4-FFF2-40B4-BE49-F238E27FC236}">
                <a16:creationId xmlns:a16="http://schemas.microsoft.com/office/drawing/2014/main" id="{F8C72E37-F428-799D-03B1-0620CDEA500E}"/>
              </a:ext>
            </a:extLst>
          </p:cNvPr>
          <p:cNvSpPr txBox="1"/>
          <p:nvPr/>
        </p:nvSpPr>
        <p:spPr>
          <a:xfrm>
            <a:off x="-3282" y="1035638"/>
            <a:ext cx="59206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Simulation</a:t>
            </a:r>
          </a:p>
          <a:p>
            <a:pPr algn="ctr"/>
            <a:endParaRPr lang="en-US" sz="2000">
              <a:cs typeface="Calibri"/>
            </a:endParaRPr>
          </a:p>
        </p:txBody>
      </p:sp>
      <p:sp>
        <p:nvSpPr>
          <p:cNvPr id="11" name="TextBox 10">
            <a:extLst>
              <a:ext uri="{FF2B5EF4-FFF2-40B4-BE49-F238E27FC236}">
                <a16:creationId xmlns:a16="http://schemas.microsoft.com/office/drawing/2014/main" id="{44BB932A-FD33-BD3B-A0A9-6389D1BE8F72}"/>
              </a:ext>
            </a:extLst>
          </p:cNvPr>
          <p:cNvSpPr txBox="1"/>
          <p:nvPr/>
        </p:nvSpPr>
        <p:spPr>
          <a:xfrm>
            <a:off x="5921267" y="1035638"/>
            <a:ext cx="62730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Reference</a:t>
            </a:r>
          </a:p>
          <a:p>
            <a:pPr algn="ctr"/>
            <a:endParaRPr lang="en-US" sz="2000">
              <a:cs typeface="Calibri"/>
            </a:endParaRPr>
          </a:p>
        </p:txBody>
      </p:sp>
      <p:pic>
        <p:nvPicPr>
          <p:cNvPr id="6" name="Picture 5">
            <a:extLst>
              <a:ext uri="{FF2B5EF4-FFF2-40B4-BE49-F238E27FC236}">
                <a16:creationId xmlns:a16="http://schemas.microsoft.com/office/drawing/2014/main" id="{E3501066-C5CF-D758-258D-D9FE1BD091C7}"/>
              </a:ext>
            </a:extLst>
          </p:cNvPr>
          <p:cNvPicPr>
            <a:picLocks noChangeAspect="1"/>
          </p:cNvPicPr>
          <p:nvPr/>
        </p:nvPicPr>
        <p:blipFill>
          <a:blip r:embed="rId2"/>
          <a:stretch>
            <a:fillRect/>
          </a:stretch>
        </p:blipFill>
        <p:spPr>
          <a:xfrm>
            <a:off x="-4322" y="1389403"/>
            <a:ext cx="6115861" cy="4495800"/>
          </a:xfrm>
          <a:prstGeom prst="rect">
            <a:avLst/>
          </a:prstGeom>
        </p:spPr>
      </p:pic>
      <p:pic>
        <p:nvPicPr>
          <p:cNvPr id="8" name="Content Placeholder 7" descr="A diagram of a diagram&#10;&#10;Description automatically generated">
            <a:extLst>
              <a:ext uri="{FF2B5EF4-FFF2-40B4-BE49-F238E27FC236}">
                <a16:creationId xmlns:a16="http://schemas.microsoft.com/office/drawing/2014/main" id="{29D6F82E-211E-B0CF-0C28-492AEB27F934}"/>
              </a:ext>
            </a:extLst>
          </p:cNvPr>
          <p:cNvPicPr>
            <a:picLocks noGrp="1" noChangeAspect="1"/>
          </p:cNvPicPr>
          <p:nvPr>
            <p:ph idx="1"/>
          </p:nvPr>
        </p:nvPicPr>
        <p:blipFill>
          <a:blip r:embed="rId3"/>
          <a:stretch>
            <a:fillRect/>
          </a:stretch>
        </p:blipFill>
        <p:spPr>
          <a:xfrm>
            <a:off x="6112945" y="1388638"/>
            <a:ext cx="6079832" cy="4492846"/>
          </a:xfrm>
        </p:spPr>
      </p:pic>
    </p:spTree>
    <p:extLst>
      <p:ext uri="{BB962C8B-B14F-4D97-AF65-F5344CB8AC3E}">
        <p14:creationId xmlns:p14="http://schemas.microsoft.com/office/powerpoint/2010/main" val="161474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B213-5E5E-7C34-9849-C97F2935201E}"/>
              </a:ext>
            </a:extLst>
          </p:cNvPr>
          <p:cNvSpPr>
            <a:spLocks noGrp="1"/>
          </p:cNvSpPr>
          <p:nvPr>
            <p:ph type="title"/>
          </p:nvPr>
        </p:nvSpPr>
        <p:spPr/>
        <p:txBody>
          <a:bodyPr/>
          <a:lstStyle/>
          <a:p>
            <a:r>
              <a:rPr lang="en-US" b="1">
                <a:solidFill>
                  <a:srgbClr val="002060"/>
                </a:solidFill>
                <a:cs typeface="Calibri Light"/>
              </a:rPr>
              <a:t>Run4: DTC (dynamic) and Elevation (static)</a:t>
            </a:r>
            <a:endParaRPr lang="en-US">
              <a:solidFill>
                <a:srgbClr val="000000"/>
              </a:solidFill>
              <a:cs typeface="Calibri Light" panose="020F0302020204030204"/>
            </a:endParaRPr>
          </a:p>
        </p:txBody>
      </p:sp>
      <p:sp>
        <p:nvSpPr>
          <p:cNvPr id="6" name="Content Placeholder 5">
            <a:extLst>
              <a:ext uri="{FF2B5EF4-FFF2-40B4-BE49-F238E27FC236}">
                <a16:creationId xmlns:a16="http://schemas.microsoft.com/office/drawing/2014/main" id="{0005AB49-4DA1-592B-6C59-006CF0B834EB}"/>
              </a:ext>
            </a:extLst>
          </p:cNvPr>
          <p:cNvSpPr>
            <a:spLocks noGrp="1"/>
          </p:cNvSpPr>
          <p:nvPr>
            <p:ph type="body" idx="1"/>
          </p:nvPr>
        </p:nvSpPr>
        <p:spPr/>
        <p:txBody>
          <a:bodyPr vert="horz" lIns="91440" tIns="45720" rIns="91440" bIns="45720" rtlCol="0" anchor="t">
            <a:normAutofit/>
          </a:bodyPr>
          <a:lstStyle/>
          <a:p>
            <a:r>
              <a:rPr lang="en-US">
                <a:ea typeface="Calibri"/>
                <a:cs typeface="Calibri"/>
              </a:rPr>
              <a:t>Two Variables</a:t>
            </a:r>
            <a:endParaRPr lang="en-US"/>
          </a:p>
        </p:txBody>
      </p:sp>
      <p:sp>
        <p:nvSpPr>
          <p:cNvPr id="4" name="Slide Number Placeholder 3">
            <a:extLst>
              <a:ext uri="{FF2B5EF4-FFF2-40B4-BE49-F238E27FC236}">
                <a16:creationId xmlns:a16="http://schemas.microsoft.com/office/drawing/2014/main" id="{1F6B367B-2386-B06C-1C9D-B903BE2AA149}"/>
              </a:ext>
            </a:extLst>
          </p:cNvPr>
          <p:cNvSpPr>
            <a:spLocks noGrp="1"/>
          </p:cNvSpPr>
          <p:nvPr>
            <p:ph type="sldNum" sz="quarter" idx="12"/>
          </p:nvPr>
        </p:nvSpPr>
        <p:spPr/>
        <p:txBody>
          <a:bodyPr/>
          <a:lstStyle/>
          <a:p>
            <a:r>
              <a:rPr lang="en-US">
                <a:ea typeface="Calibri"/>
                <a:cs typeface="Calibri"/>
              </a:rPr>
              <a:t>17</a:t>
            </a:r>
          </a:p>
        </p:txBody>
      </p:sp>
    </p:spTree>
    <p:extLst>
      <p:ext uri="{BB962C8B-B14F-4D97-AF65-F5344CB8AC3E}">
        <p14:creationId xmlns:p14="http://schemas.microsoft.com/office/powerpoint/2010/main" val="351514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screen&#10;&#10;Description automatically generated">
            <a:extLst>
              <a:ext uri="{FF2B5EF4-FFF2-40B4-BE49-F238E27FC236}">
                <a16:creationId xmlns:a16="http://schemas.microsoft.com/office/drawing/2014/main" id="{C0730465-A1E1-8731-B8B3-6A5C90333705}"/>
              </a:ext>
            </a:extLst>
          </p:cNvPr>
          <p:cNvPicPr>
            <a:picLocks noGrp="1" noChangeAspect="1"/>
          </p:cNvPicPr>
          <p:nvPr>
            <p:ph idx="1"/>
          </p:nvPr>
        </p:nvPicPr>
        <p:blipFill>
          <a:blip r:embed="rId3"/>
          <a:stretch>
            <a:fillRect/>
          </a:stretch>
        </p:blipFill>
        <p:spPr>
          <a:xfrm>
            <a:off x="1246028" y="936413"/>
            <a:ext cx="3976441" cy="5726286"/>
          </a:xfrm>
        </p:spPr>
      </p:pic>
      <p:sp>
        <p:nvSpPr>
          <p:cNvPr id="4" name="Slide Number Placeholder 3">
            <a:extLst>
              <a:ext uri="{FF2B5EF4-FFF2-40B4-BE49-F238E27FC236}">
                <a16:creationId xmlns:a16="http://schemas.microsoft.com/office/drawing/2014/main" id="{26F392AA-24AB-A8BA-B98B-B64C4F9442BB}"/>
              </a:ext>
            </a:extLst>
          </p:cNvPr>
          <p:cNvSpPr>
            <a:spLocks noGrp="1"/>
          </p:cNvSpPr>
          <p:nvPr>
            <p:ph type="sldNum" sz="quarter" idx="12"/>
          </p:nvPr>
        </p:nvSpPr>
        <p:spPr/>
        <p:txBody>
          <a:bodyPr/>
          <a:lstStyle/>
          <a:p>
            <a:r>
              <a:rPr lang="en-US"/>
              <a:t>18</a:t>
            </a:r>
          </a:p>
        </p:txBody>
      </p:sp>
      <p:pic>
        <p:nvPicPr>
          <p:cNvPr id="6" name="Picture 5" descr="A screen shot of a map&#10;&#10;Description automatically generated">
            <a:extLst>
              <a:ext uri="{FF2B5EF4-FFF2-40B4-BE49-F238E27FC236}">
                <a16:creationId xmlns:a16="http://schemas.microsoft.com/office/drawing/2014/main" id="{2FC3CF38-6C5A-7B46-98A7-17D59BCE8C57}"/>
              </a:ext>
            </a:extLst>
          </p:cNvPr>
          <p:cNvPicPr>
            <a:picLocks noChangeAspect="1"/>
          </p:cNvPicPr>
          <p:nvPr/>
        </p:nvPicPr>
        <p:blipFill>
          <a:blip r:embed="rId4"/>
          <a:stretch>
            <a:fillRect/>
          </a:stretch>
        </p:blipFill>
        <p:spPr>
          <a:xfrm>
            <a:off x="5972747" y="947531"/>
            <a:ext cx="3873880" cy="5728161"/>
          </a:xfrm>
          <a:prstGeom prst="rect">
            <a:avLst/>
          </a:prstGeom>
        </p:spPr>
      </p:pic>
      <p:sp>
        <p:nvSpPr>
          <p:cNvPr id="18" name="Title 1">
            <a:extLst>
              <a:ext uri="{FF2B5EF4-FFF2-40B4-BE49-F238E27FC236}">
                <a16:creationId xmlns:a16="http://schemas.microsoft.com/office/drawing/2014/main" id="{1B96B24E-C7D7-3F81-563A-BD1398EA331D}"/>
              </a:ext>
            </a:extLst>
          </p:cNvPr>
          <p:cNvSpPr txBox="1">
            <a:spLocks/>
          </p:cNvSpPr>
          <p:nvPr/>
        </p:nvSpPr>
        <p:spPr>
          <a:xfrm>
            <a:off x="131468" y="-2737"/>
            <a:ext cx="11927148" cy="10071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solidFill>
                  <a:srgbClr val="0070C0"/>
                </a:solidFill>
                <a:cs typeface="Calibri Light"/>
              </a:rPr>
              <a:t>Transition Potential Maps for 2 stages for the 2 Variable run (DTC, elevation)</a:t>
            </a:r>
            <a:endParaRPr lang="en-US"/>
          </a:p>
        </p:txBody>
      </p:sp>
    </p:spTree>
    <p:extLst>
      <p:ext uri="{BB962C8B-B14F-4D97-AF65-F5344CB8AC3E}">
        <p14:creationId xmlns:p14="http://schemas.microsoft.com/office/powerpoint/2010/main" val="2428606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map of a country with different colored dots&#10;&#10;Description automatically generated">
            <a:extLst>
              <a:ext uri="{FF2B5EF4-FFF2-40B4-BE49-F238E27FC236}">
                <a16:creationId xmlns:a16="http://schemas.microsoft.com/office/drawing/2014/main" id="{D8DC83F9-27F1-F001-8C6C-E5514069378C}"/>
              </a:ext>
            </a:extLst>
          </p:cNvPr>
          <p:cNvPicPr>
            <a:picLocks noGrp="1" noChangeAspect="1"/>
          </p:cNvPicPr>
          <p:nvPr>
            <p:ph idx="1"/>
          </p:nvPr>
        </p:nvPicPr>
        <p:blipFill>
          <a:blip r:embed="rId3"/>
          <a:stretch>
            <a:fillRect/>
          </a:stretch>
        </p:blipFill>
        <p:spPr>
          <a:xfrm>
            <a:off x="1213" y="1373865"/>
            <a:ext cx="6186505" cy="4112902"/>
          </a:xfrm>
        </p:spPr>
      </p:pic>
      <p:sp>
        <p:nvSpPr>
          <p:cNvPr id="4" name="Slide Number Placeholder 3">
            <a:extLst>
              <a:ext uri="{FF2B5EF4-FFF2-40B4-BE49-F238E27FC236}">
                <a16:creationId xmlns:a16="http://schemas.microsoft.com/office/drawing/2014/main" id="{4C380188-1E1C-808E-59C4-0C3F76A911E9}"/>
              </a:ext>
            </a:extLst>
          </p:cNvPr>
          <p:cNvSpPr>
            <a:spLocks noGrp="1"/>
          </p:cNvSpPr>
          <p:nvPr>
            <p:ph type="sldNum" sz="quarter" idx="12"/>
          </p:nvPr>
        </p:nvSpPr>
        <p:spPr/>
        <p:txBody>
          <a:bodyPr/>
          <a:lstStyle/>
          <a:p>
            <a:r>
              <a:rPr lang="en-US">
                <a:cs typeface="Calibri"/>
              </a:rPr>
              <a:t>19</a:t>
            </a:r>
          </a:p>
        </p:txBody>
      </p:sp>
      <p:pic>
        <p:nvPicPr>
          <p:cNvPr id="8" name="Picture 7" descr="A map of a country&#10;&#10;Description automatically generated">
            <a:extLst>
              <a:ext uri="{FF2B5EF4-FFF2-40B4-BE49-F238E27FC236}">
                <a16:creationId xmlns:a16="http://schemas.microsoft.com/office/drawing/2014/main" id="{9A5B5118-38E4-5D0D-5412-09AFF5FB8291}"/>
              </a:ext>
            </a:extLst>
          </p:cNvPr>
          <p:cNvPicPr>
            <a:picLocks noChangeAspect="1"/>
          </p:cNvPicPr>
          <p:nvPr/>
        </p:nvPicPr>
        <p:blipFill>
          <a:blip r:embed="rId4"/>
          <a:stretch>
            <a:fillRect/>
          </a:stretch>
        </p:blipFill>
        <p:spPr>
          <a:xfrm>
            <a:off x="6135325" y="1377573"/>
            <a:ext cx="6092321" cy="4127937"/>
          </a:xfrm>
          <a:prstGeom prst="rect">
            <a:avLst/>
          </a:prstGeom>
        </p:spPr>
      </p:pic>
      <p:pic>
        <p:nvPicPr>
          <p:cNvPr id="7" name="Picture 6" descr="A table with text on it&#10;&#10;Description automatically generated">
            <a:extLst>
              <a:ext uri="{FF2B5EF4-FFF2-40B4-BE49-F238E27FC236}">
                <a16:creationId xmlns:a16="http://schemas.microsoft.com/office/drawing/2014/main" id="{86F91C72-8388-3E20-EA58-951B65848916}"/>
              </a:ext>
            </a:extLst>
          </p:cNvPr>
          <p:cNvPicPr>
            <a:picLocks noChangeAspect="1"/>
          </p:cNvPicPr>
          <p:nvPr/>
        </p:nvPicPr>
        <p:blipFill>
          <a:blip r:embed="rId5"/>
          <a:stretch>
            <a:fillRect/>
          </a:stretch>
        </p:blipFill>
        <p:spPr>
          <a:xfrm>
            <a:off x="2023392" y="2791633"/>
            <a:ext cx="3851895" cy="1555532"/>
          </a:xfrm>
          <a:prstGeom prst="rect">
            <a:avLst/>
          </a:prstGeom>
        </p:spPr>
      </p:pic>
      <p:sp>
        <p:nvSpPr>
          <p:cNvPr id="12" name="TextBox 11">
            <a:extLst>
              <a:ext uri="{FF2B5EF4-FFF2-40B4-BE49-F238E27FC236}">
                <a16:creationId xmlns:a16="http://schemas.microsoft.com/office/drawing/2014/main" id="{0EA0C5DB-BD3F-0F86-8F86-1EE55291DDBA}"/>
              </a:ext>
            </a:extLst>
          </p:cNvPr>
          <p:cNvSpPr txBox="1"/>
          <p:nvPr/>
        </p:nvSpPr>
        <p:spPr>
          <a:xfrm>
            <a:off x="6100417" y="1004194"/>
            <a:ext cx="5823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Reference Change 2000 | 2010 | 2020</a:t>
            </a:r>
            <a:endParaRPr lang="en-US"/>
          </a:p>
        </p:txBody>
      </p:sp>
      <p:pic>
        <p:nvPicPr>
          <p:cNvPr id="14" name="Picture 13" descr="A table with numbers and text&#10;&#10;Description automatically generated">
            <a:extLst>
              <a:ext uri="{FF2B5EF4-FFF2-40B4-BE49-F238E27FC236}">
                <a16:creationId xmlns:a16="http://schemas.microsoft.com/office/drawing/2014/main" id="{A9A7358A-4781-562B-5F2D-AF458C9034FE}"/>
              </a:ext>
            </a:extLst>
          </p:cNvPr>
          <p:cNvPicPr>
            <a:picLocks noChangeAspect="1"/>
          </p:cNvPicPr>
          <p:nvPr/>
        </p:nvPicPr>
        <p:blipFill>
          <a:blip r:embed="rId6"/>
          <a:stretch>
            <a:fillRect/>
          </a:stretch>
        </p:blipFill>
        <p:spPr>
          <a:xfrm>
            <a:off x="8396274" y="2803839"/>
            <a:ext cx="3794233" cy="1554269"/>
          </a:xfrm>
          <a:prstGeom prst="rect">
            <a:avLst/>
          </a:prstGeom>
        </p:spPr>
      </p:pic>
      <p:sp>
        <p:nvSpPr>
          <p:cNvPr id="3" name="TextBox 2">
            <a:extLst>
              <a:ext uri="{FF2B5EF4-FFF2-40B4-BE49-F238E27FC236}">
                <a16:creationId xmlns:a16="http://schemas.microsoft.com/office/drawing/2014/main" id="{826FD63B-BFD5-29C8-6741-D2DBFCDCF95F}"/>
              </a:ext>
            </a:extLst>
          </p:cNvPr>
          <p:cNvSpPr txBox="1"/>
          <p:nvPr/>
        </p:nvSpPr>
        <p:spPr>
          <a:xfrm>
            <a:off x="253436" y="5571452"/>
            <a:ext cx="59197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Absence of Alternation in Simulation:</a:t>
            </a:r>
            <a:endParaRPr lang="en-US">
              <a:solidFill>
                <a:srgbClr val="C00000"/>
              </a:solidFill>
              <a:ea typeface="Calibri"/>
              <a:cs typeface="Calibri"/>
            </a:endParaRPr>
          </a:p>
          <a:p>
            <a:r>
              <a:rPr lang="en-US">
                <a:solidFill>
                  <a:srgbClr val="C00000"/>
                </a:solidFill>
                <a:cs typeface="Calibri"/>
              </a:rPr>
              <a:t>2 | 2 | 1 Stable Presence then Loss</a:t>
            </a:r>
            <a:endParaRPr lang="en-US">
              <a:solidFill>
                <a:srgbClr val="C00000"/>
              </a:solidFill>
              <a:ea typeface="Calibri"/>
              <a:cs typeface="Calibri"/>
            </a:endParaRPr>
          </a:p>
        </p:txBody>
      </p:sp>
      <p:sp>
        <p:nvSpPr>
          <p:cNvPr id="9" name="Title 1">
            <a:extLst>
              <a:ext uri="{FF2B5EF4-FFF2-40B4-BE49-F238E27FC236}">
                <a16:creationId xmlns:a16="http://schemas.microsoft.com/office/drawing/2014/main" id="{9C5E6E5C-04F1-294C-664B-A2E04F7CBE3A}"/>
              </a:ext>
            </a:extLst>
          </p:cNvPr>
          <p:cNvSpPr txBox="1">
            <a:spLocks/>
          </p:cNvSpPr>
          <p:nvPr/>
        </p:nvSpPr>
        <p:spPr>
          <a:xfrm>
            <a:off x="324294" y="196777"/>
            <a:ext cx="11676319" cy="802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rgbClr val="0070C0"/>
                </a:solidFill>
                <a:cs typeface="Calibri Light"/>
              </a:rPr>
              <a:t>CROSSTAB – Two variables DTC (dynamic) &amp; elevation</a:t>
            </a:r>
            <a:endParaRPr lang="en-US" sz="3500"/>
          </a:p>
        </p:txBody>
      </p:sp>
      <p:sp>
        <p:nvSpPr>
          <p:cNvPr id="13" name="TextBox 12">
            <a:extLst>
              <a:ext uri="{FF2B5EF4-FFF2-40B4-BE49-F238E27FC236}">
                <a16:creationId xmlns:a16="http://schemas.microsoft.com/office/drawing/2014/main" id="{1A7F51AA-6E52-4CEA-4690-0CED36B2B1EC}"/>
              </a:ext>
            </a:extLst>
          </p:cNvPr>
          <p:cNvSpPr txBox="1"/>
          <p:nvPr/>
        </p:nvSpPr>
        <p:spPr>
          <a:xfrm>
            <a:off x="177693" y="997538"/>
            <a:ext cx="80733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Calibri"/>
                <a:cs typeface="Calibri"/>
              </a:rPr>
              <a:t>Simulate Change 2000 | 2010 | 2020</a:t>
            </a:r>
          </a:p>
          <a:p>
            <a:endParaRPr lang="en-US">
              <a:cs typeface="Calibri"/>
            </a:endParaRPr>
          </a:p>
        </p:txBody>
      </p:sp>
      <p:sp>
        <p:nvSpPr>
          <p:cNvPr id="6" name="TextBox 5">
            <a:extLst>
              <a:ext uri="{FF2B5EF4-FFF2-40B4-BE49-F238E27FC236}">
                <a16:creationId xmlns:a16="http://schemas.microsoft.com/office/drawing/2014/main" id="{3595EF8B-7D47-8EAA-F456-B1C99A8ED077}"/>
              </a:ext>
            </a:extLst>
          </p:cNvPr>
          <p:cNvSpPr txBox="1"/>
          <p:nvPr/>
        </p:nvSpPr>
        <p:spPr>
          <a:xfrm>
            <a:off x="9681566" y="4604792"/>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148,462</a:t>
            </a:r>
          </a:p>
          <a:p>
            <a:r>
              <a:rPr lang="en-US" sz="1500">
                <a:cs typeface="Calibri"/>
              </a:rPr>
              <a:t>Gain</a:t>
            </a:r>
            <a:r>
              <a:rPr lang="en-US" sz="1500">
                <a:latin typeface="Times"/>
                <a:cs typeface="Times"/>
              </a:rPr>
              <a:t> </a:t>
            </a:r>
            <a:r>
              <a:rPr lang="en-US" sz="1500">
                <a:cs typeface="Calibri"/>
              </a:rPr>
              <a:t>(5,6,7): 1,155,290</a:t>
            </a:r>
            <a:endParaRPr lang="en-US" sz="1500">
              <a:ea typeface="Calibri"/>
              <a:cs typeface="Calibri"/>
            </a:endParaRPr>
          </a:p>
        </p:txBody>
      </p:sp>
      <p:sp>
        <p:nvSpPr>
          <p:cNvPr id="10" name="TextBox 9">
            <a:extLst>
              <a:ext uri="{FF2B5EF4-FFF2-40B4-BE49-F238E27FC236}">
                <a16:creationId xmlns:a16="http://schemas.microsoft.com/office/drawing/2014/main" id="{BD15EF7A-349A-C6E0-B3A7-329DDA6A3D3B}"/>
              </a:ext>
            </a:extLst>
          </p:cNvPr>
          <p:cNvSpPr txBox="1"/>
          <p:nvPr/>
        </p:nvSpPr>
        <p:spPr>
          <a:xfrm>
            <a:off x="3170145" y="4606542"/>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325,874</a:t>
            </a:r>
          </a:p>
          <a:p>
            <a:r>
              <a:rPr lang="en-US" sz="1500">
                <a:cs typeface="Calibri"/>
              </a:rPr>
              <a:t>Gain</a:t>
            </a:r>
            <a:r>
              <a:rPr lang="en-US" sz="1500">
                <a:latin typeface="Times"/>
                <a:cs typeface="Times"/>
              </a:rPr>
              <a:t> </a:t>
            </a:r>
            <a:r>
              <a:rPr lang="en-US" sz="1500">
                <a:cs typeface="Calibri"/>
              </a:rPr>
              <a:t>(5,6,7): 482,815</a:t>
            </a:r>
            <a:endParaRPr lang="en-US" sz="1500">
              <a:ea typeface="Calibri"/>
              <a:cs typeface="Calibri"/>
            </a:endParaRPr>
          </a:p>
        </p:txBody>
      </p:sp>
    </p:spTree>
    <p:extLst>
      <p:ext uri="{BB962C8B-B14F-4D97-AF65-F5344CB8AC3E}">
        <p14:creationId xmlns:p14="http://schemas.microsoft.com/office/powerpoint/2010/main" val="323728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E8D5-FB0E-FF49-CFC1-77D882F63354}"/>
              </a:ext>
            </a:extLst>
          </p:cNvPr>
          <p:cNvSpPr>
            <a:spLocks noGrp="1"/>
          </p:cNvSpPr>
          <p:nvPr>
            <p:ph type="title"/>
          </p:nvPr>
        </p:nvSpPr>
        <p:spPr>
          <a:xfrm>
            <a:off x="838200" y="365125"/>
            <a:ext cx="10515600" cy="905911"/>
          </a:xfrm>
        </p:spPr>
        <p:txBody>
          <a:bodyPr>
            <a:normAutofit/>
          </a:bodyPr>
          <a:lstStyle/>
          <a:p>
            <a:r>
              <a:rPr lang="en-US" sz="3500" b="1">
                <a:solidFill>
                  <a:srgbClr val="0070C0"/>
                </a:solidFill>
                <a:cs typeface="Calibri Light"/>
              </a:rPr>
              <a:t>Objectives and Intended Product</a:t>
            </a:r>
            <a:endParaRPr lang="en-US" sz="3500" b="1">
              <a:solidFill>
                <a:srgbClr val="0070C0"/>
              </a:solidFill>
            </a:endParaRPr>
          </a:p>
        </p:txBody>
      </p:sp>
      <p:sp>
        <p:nvSpPr>
          <p:cNvPr id="3" name="Content Placeholder 2">
            <a:extLst>
              <a:ext uri="{FF2B5EF4-FFF2-40B4-BE49-F238E27FC236}">
                <a16:creationId xmlns:a16="http://schemas.microsoft.com/office/drawing/2014/main" id="{DBA5D6A9-F137-76F8-A9E3-D562840A4CF6}"/>
              </a:ext>
            </a:extLst>
          </p:cNvPr>
          <p:cNvSpPr>
            <a:spLocks noGrp="1"/>
          </p:cNvSpPr>
          <p:nvPr>
            <p:ph idx="1"/>
          </p:nvPr>
        </p:nvSpPr>
        <p:spPr>
          <a:xfrm>
            <a:off x="838200" y="1467093"/>
            <a:ext cx="6955854" cy="4952826"/>
          </a:xfrm>
        </p:spPr>
        <p:txBody>
          <a:bodyPr vert="horz" lIns="91440" tIns="45720" rIns="91440" bIns="45720" rtlCol="0" anchor="t">
            <a:noAutofit/>
          </a:bodyPr>
          <a:lstStyle/>
          <a:p>
            <a:pPr marL="0" indent="0" algn="just">
              <a:buNone/>
            </a:pPr>
            <a:r>
              <a:rPr lang="en-US" sz="2500" b="1">
                <a:ea typeface="Calibri"/>
                <a:cs typeface="Calibri"/>
              </a:rPr>
              <a:t>Research Objective: </a:t>
            </a:r>
            <a:r>
              <a:rPr lang="en-US" sz="2500">
                <a:ea typeface="+mn-lt"/>
                <a:cs typeface="+mn-lt"/>
              </a:rPr>
              <a:t>Simulate gross gains and losses and attempt to simulate alternations for the time interval of 2000 to 2020 using temporary crop data from Bahia, Brazil using </a:t>
            </a:r>
            <a:r>
              <a:rPr lang="en-US" sz="2500" err="1">
                <a:ea typeface="+mn-lt"/>
                <a:cs typeface="+mn-lt"/>
              </a:rPr>
              <a:t>TerrSet's</a:t>
            </a:r>
            <a:r>
              <a:rPr lang="en-US" sz="2500">
                <a:ea typeface="+mn-lt"/>
                <a:cs typeface="+mn-lt"/>
              </a:rPr>
              <a:t> Land Change Modeler(LCM).</a:t>
            </a:r>
          </a:p>
          <a:p>
            <a:pPr marL="0" indent="0" algn="just">
              <a:buNone/>
            </a:pPr>
            <a:endParaRPr lang="en-US" sz="2500">
              <a:solidFill>
                <a:srgbClr val="000000"/>
              </a:solidFill>
              <a:ea typeface="+mn-lt"/>
              <a:cs typeface="+mn-lt"/>
            </a:endParaRPr>
          </a:p>
          <a:p>
            <a:pPr marL="0" indent="0" algn="just">
              <a:buNone/>
            </a:pPr>
            <a:r>
              <a:rPr lang="en-US" sz="2500">
                <a:solidFill>
                  <a:srgbClr val="000000"/>
                </a:solidFill>
                <a:ea typeface="+mn-lt"/>
                <a:cs typeface="+mn-lt"/>
              </a:rPr>
              <a:t>Our intended final product is a report on the software issues we encountered during our analysis which include striping and masking errors, to Tammy Woodard of Clark Labs.</a:t>
            </a:r>
          </a:p>
        </p:txBody>
      </p:sp>
      <p:sp>
        <p:nvSpPr>
          <p:cNvPr id="4" name="Slide Number Placeholder 3">
            <a:extLst>
              <a:ext uri="{FF2B5EF4-FFF2-40B4-BE49-F238E27FC236}">
                <a16:creationId xmlns:a16="http://schemas.microsoft.com/office/drawing/2014/main" id="{14E373E6-6FF7-63B4-6567-756BFB20A469}"/>
              </a:ext>
            </a:extLst>
          </p:cNvPr>
          <p:cNvSpPr>
            <a:spLocks noGrp="1"/>
          </p:cNvSpPr>
          <p:nvPr>
            <p:ph type="sldNum" sz="quarter" idx="12"/>
          </p:nvPr>
        </p:nvSpPr>
        <p:spPr/>
        <p:txBody>
          <a:bodyPr/>
          <a:lstStyle/>
          <a:p>
            <a:r>
              <a:rPr lang="en-US">
                <a:cs typeface="Calibri"/>
              </a:rPr>
              <a:t>2</a:t>
            </a:r>
          </a:p>
        </p:txBody>
      </p:sp>
      <p:pic>
        <p:nvPicPr>
          <p:cNvPr id="5" name="Picture 4" descr="A red outline of a country&#10;&#10;Description automatically generated">
            <a:extLst>
              <a:ext uri="{FF2B5EF4-FFF2-40B4-BE49-F238E27FC236}">
                <a16:creationId xmlns:a16="http://schemas.microsoft.com/office/drawing/2014/main" id="{AB304590-43F7-08D9-CA26-AA288185D245}"/>
              </a:ext>
            </a:extLst>
          </p:cNvPr>
          <p:cNvPicPr>
            <a:picLocks noChangeAspect="1"/>
          </p:cNvPicPr>
          <p:nvPr/>
        </p:nvPicPr>
        <p:blipFill>
          <a:blip r:embed="rId3"/>
          <a:stretch>
            <a:fillRect/>
          </a:stretch>
        </p:blipFill>
        <p:spPr>
          <a:xfrm>
            <a:off x="8421858" y="1223181"/>
            <a:ext cx="2865209" cy="4589252"/>
          </a:xfrm>
          <a:prstGeom prst="rect">
            <a:avLst/>
          </a:prstGeom>
        </p:spPr>
      </p:pic>
      <p:sp>
        <p:nvSpPr>
          <p:cNvPr id="6" name="TextBox 5">
            <a:extLst>
              <a:ext uri="{FF2B5EF4-FFF2-40B4-BE49-F238E27FC236}">
                <a16:creationId xmlns:a16="http://schemas.microsoft.com/office/drawing/2014/main" id="{C5D6F6E9-7B27-F76C-9E21-D5470C81FBEB}"/>
              </a:ext>
            </a:extLst>
          </p:cNvPr>
          <p:cNvSpPr txBox="1"/>
          <p:nvPr/>
        </p:nvSpPr>
        <p:spPr>
          <a:xfrm>
            <a:off x="8610401" y="5899494"/>
            <a:ext cx="24759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Our study area: Bahia, Brazil</a:t>
            </a:r>
            <a:endParaRPr lang="en-US"/>
          </a:p>
        </p:txBody>
      </p:sp>
    </p:spTree>
    <p:extLst>
      <p:ext uri="{BB962C8B-B14F-4D97-AF65-F5344CB8AC3E}">
        <p14:creationId xmlns:p14="http://schemas.microsoft.com/office/powerpoint/2010/main" val="2989065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descr="A pie chart with different colored circles&#10;&#10;Description automatically generated">
            <a:extLst>
              <a:ext uri="{FF2B5EF4-FFF2-40B4-BE49-F238E27FC236}">
                <a16:creationId xmlns:a16="http://schemas.microsoft.com/office/drawing/2014/main" id="{0F534AD5-6319-C506-0A86-CFDE1121258F}"/>
              </a:ext>
            </a:extLst>
          </p:cNvPr>
          <p:cNvPicPr>
            <a:picLocks noChangeAspect="1"/>
          </p:cNvPicPr>
          <p:nvPr/>
        </p:nvPicPr>
        <p:blipFill>
          <a:blip r:embed="rId2"/>
          <a:stretch>
            <a:fillRect/>
          </a:stretch>
        </p:blipFill>
        <p:spPr>
          <a:xfrm>
            <a:off x="4426" y="1530752"/>
            <a:ext cx="6140380" cy="4547694"/>
          </a:xfrm>
          <a:prstGeom prst="rect">
            <a:avLst/>
          </a:prstGeom>
        </p:spPr>
      </p:pic>
      <p:sp>
        <p:nvSpPr>
          <p:cNvPr id="4" name="Slide Number Placeholder 3">
            <a:extLst>
              <a:ext uri="{FF2B5EF4-FFF2-40B4-BE49-F238E27FC236}">
                <a16:creationId xmlns:a16="http://schemas.microsoft.com/office/drawing/2014/main" id="{B0252AB7-FA8A-6867-97F3-3E928951069E}"/>
              </a:ext>
            </a:extLst>
          </p:cNvPr>
          <p:cNvSpPr>
            <a:spLocks noGrp="1"/>
          </p:cNvSpPr>
          <p:nvPr>
            <p:ph type="sldNum" sz="quarter" idx="12"/>
          </p:nvPr>
        </p:nvSpPr>
        <p:spPr/>
        <p:txBody>
          <a:bodyPr/>
          <a:lstStyle/>
          <a:p>
            <a:r>
              <a:rPr lang="en-US">
                <a:ea typeface="Calibri"/>
                <a:cs typeface="Calibri"/>
              </a:rPr>
              <a:t>20</a:t>
            </a:r>
          </a:p>
        </p:txBody>
      </p:sp>
      <p:pic>
        <p:nvPicPr>
          <p:cNvPr id="3" name="Picture 2" descr="A pie chart with different colored sections&#10;&#10;Description automatically generated">
            <a:extLst>
              <a:ext uri="{FF2B5EF4-FFF2-40B4-BE49-F238E27FC236}">
                <a16:creationId xmlns:a16="http://schemas.microsoft.com/office/drawing/2014/main" id="{D9E5D797-758A-844D-BAF9-466722968D7C}"/>
              </a:ext>
            </a:extLst>
          </p:cNvPr>
          <p:cNvPicPr>
            <a:picLocks noChangeAspect="1"/>
          </p:cNvPicPr>
          <p:nvPr/>
        </p:nvPicPr>
        <p:blipFill>
          <a:blip r:embed="rId3"/>
          <a:stretch>
            <a:fillRect/>
          </a:stretch>
        </p:blipFill>
        <p:spPr>
          <a:xfrm>
            <a:off x="5973550" y="1526009"/>
            <a:ext cx="6221425" cy="4537694"/>
          </a:xfrm>
          <a:prstGeom prst="rect">
            <a:avLst/>
          </a:prstGeom>
        </p:spPr>
      </p:pic>
      <p:sp>
        <p:nvSpPr>
          <p:cNvPr id="8" name="TextBox 7">
            <a:extLst>
              <a:ext uri="{FF2B5EF4-FFF2-40B4-BE49-F238E27FC236}">
                <a16:creationId xmlns:a16="http://schemas.microsoft.com/office/drawing/2014/main" id="{F0056655-A1DC-98F5-8359-96DE0AD66DC3}"/>
              </a:ext>
            </a:extLst>
          </p:cNvPr>
          <p:cNvSpPr txBox="1"/>
          <p:nvPr/>
        </p:nvSpPr>
        <p:spPr>
          <a:xfrm>
            <a:off x="-3282" y="1168988"/>
            <a:ext cx="6101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Unified Size - Simulation</a:t>
            </a:r>
          </a:p>
          <a:p>
            <a:pPr algn="ctr"/>
            <a:endParaRPr lang="en-US">
              <a:cs typeface="Calibri"/>
            </a:endParaRPr>
          </a:p>
        </p:txBody>
      </p:sp>
      <p:sp>
        <p:nvSpPr>
          <p:cNvPr id="9" name="TextBox 8">
            <a:extLst>
              <a:ext uri="{FF2B5EF4-FFF2-40B4-BE49-F238E27FC236}">
                <a16:creationId xmlns:a16="http://schemas.microsoft.com/office/drawing/2014/main" id="{01BC05FA-CF46-2BD4-4FF2-D2E0987CD648}"/>
              </a:ext>
            </a:extLst>
          </p:cNvPr>
          <p:cNvSpPr txBox="1"/>
          <p:nvPr/>
        </p:nvSpPr>
        <p:spPr>
          <a:xfrm>
            <a:off x="6102242" y="1121363"/>
            <a:ext cx="6101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Unified Size - Reference</a:t>
            </a:r>
          </a:p>
          <a:p>
            <a:pPr algn="ctr"/>
            <a:endParaRPr lang="en-US">
              <a:cs typeface="Calibri"/>
            </a:endParaRPr>
          </a:p>
        </p:txBody>
      </p:sp>
      <p:sp>
        <p:nvSpPr>
          <p:cNvPr id="11" name="Title 1">
            <a:extLst>
              <a:ext uri="{FF2B5EF4-FFF2-40B4-BE49-F238E27FC236}">
                <a16:creationId xmlns:a16="http://schemas.microsoft.com/office/drawing/2014/main" id="{A36EC400-73FC-B5A9-A2CD-F79918BE3D1B}"/>
              </a:ext>
            </a:extLst>
          </p:cNvPr>
          <p:cNvSpPr txBox="1">
            <a:spLocks/>
          </p:cNvSpPr>
          <p:nvPr/>
        </p:nvSpPr>
        <p:spPr>
          <a:xfrm>
            <a:off x="55552" y="-2737"/>
            <a:ext cx="12185744" cy="103981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00" b="1">
                <a:solidFill>
                  <a:srgbClr val="0070C0"/>
                </a:solidFill>
                <a:latin typeface="Calibri Light"/>
                <a:ea typeface="Calibri Light"/>
                <a:cs typeface="Calibri Light"/>
              </a:rPr>
              <a:t>Trajectory of simulated change with 2 variables (2000-2010-2020)</a:t>
            </a:r>
            <a:endParaRPr lang="en-US" sz="3500" b="1">
              <a:latin typeface="Calibri Light"/>
              <a:ea typeface="Calibri Light"/>
              <a:cs typeface="Calibri Light"/>
            </a:endParaRPr>
          </a:p>
        </p:txBody>
      </p:sp>
    </p:spTree>
    <p:extLst>
      <p:ext uri="{BB962C8B-B14F-4D97-AF65-F5344CB8AC3E}">
        <p14:creationId xmlns:p14="http://schemas.microsoft.com/office/powerpoint/2010/main" val="3738017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3B22EF-4149-4630-CA61-26F6140EFB68}"/>
              </a:ext>
            </a:extLst>
          </p:cNvPr>
          <p:cNvSpPr>
            <a:spLocks noGrp="1"/>
          </p:cNvSpPr>
          <p:nvPr>
            <p:ph type="sldNum" sz="quarter" idx="12"/>
          </p:nvPr>
        </p:nvSpPr>
        <p:spPr/>
        <p:txBody>
          <a:bodyPr/>
          <a:lstStyle/>
          <a:p>
            <a:r>
              <a:rPr lang="en-US">
                <a:ea typeface="Calibri"/>
                <a:cs typeface="Calibri"/>
              </a:rPr>
              <a:t>21</a:t>
            </a:r>
          </a:p>
        </p:txBody>
      </p:sp>
      <p:sp>
        <p:nvSpPr>
          <p:cNvPr id="5" name="Title 1">
            <a:extLst>
              <a:ext uri="{FF2B5EF4-FFF2-40B4-BE49-F238E27FC236}">
                <a16:creationId xmlns:a16="http://schemas.microsoft.com/office/drawing/2014/main" id="{92B41818-ABE0-7739-19F3-DD0C5D033CD0}"/>
              </a:ext>
            </a:extLst>
          </p:cNvPr>
          <p:cNvSpPr txBox="1">
            <a:spLocks/>
          </p:cNvSpPr>
          <p:nvPr/>
        </p:nvSpPr>
        <p:spPr>
          <a:xfrm>
            <a:off x="-1314" y="-2737"/>
            <a:ext cx="11696700" cy="1039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rgbClr val="0070C0"/>
                </a:solidFill>
                <a:cs typeface="Calibri Light"/>
              </a:rPr>
              <a:t>Trajectory of Unified Size (2000-2010-2020)</a:t>
            </a:r>
            <a:endParaRPr lang="en-US" sz="3500"/>
          </a:p>
        </p:txBody>
      </p:sp>
      <p:sp>
        <p:nvSpPr>
          <p:cNvPr id="7" name="TextBox 6">
            <a:extLst>
              <a:ext uri="{FF2B5EF4-FFF2-40B4-BE49-F238E27FC236}">
                <a16:creationId xmlns:a16="http://schemas.microsoft.com/office/drawing/2014/main" id="{F8C72E37-F428-799D-03B1-0620CDEA500E}"/>
              </a:ext>
            </a:extLst>
          </p:cNvPr>
          <p:cNvSpPr txBox="1"/>
          <p:nvPr/>
        </p:nvSpPr>
        <p:spPr>
          <a:xfrm>
            <a:off x="-3282" y="1035638"/>
            <a:ext cx="59206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Simulation</a:t>
            </a:r>
          </a:p>
          <a:p>
            <a:pPr algn="ctr"/>
            <a:endParaRPr lang="en-US" sz="2000">
              <a:cs typeface="Calibri"/>
            </a:endParaRPr>
          </a:p>
        </p:txBody>
      </p:sp>
      <p:sp>
        <p:nvSpPr>
          <p:cNvPr id="11" name="TextBox 10">
            <a:extLst>
              <a:ext uri="{FF2B5EF4-FFF2-40B4-BE49-F238E27FC236}">
                <a16:creationId xmlns:a16="http://schemas.microsoft.com/office/drawing/2014/main" id="{44BB932A-FD33-BD3B-A0A9-6389D1BE8F72}"/>
              </a:ext>
            </a:extLst>
          </p:cNvPr>
          <p:cNvSpPr txBox="1"/>
          <p:nvPr/>
        </p:nvSpPr>
        <p:spPr>
          <a:xfrm>
            <a:off x="5921267" y="1035638"/>
            <a:ext cx="62730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Calibri"/>
                <a:cs typeface="Calibri"/>
              </a:rPr>
              <a:t>Reference</a:t>
            </a:r>
          </a:p>
          <a:p>
            <a:pPr algn="ctr"/>
            <a:endParaRPr lang="en-US" sz="2000">
              <a:cs typeface="Calibri"/>
            </a:endParaRPr>
          </a:p>
        </p:txBody>
      </p:sp>
      <p:pic>
        <p:nvPicPr>
          <p:cNvPr id="12" name="Picture 11">
            <a:extLst>
              <a:ext uri="{FF2B5EF4-FFF2-40B4-BE49-F238E27FC236}">
                <a16:creationId xmlns:a16="http://schemas.microsoft.com/office/drawing/2014/main" id="{E39D803D-D6EE-5274-ECCD-28949C3C4D31}"/>
              </a:ext>
            </a:extLst>
          </p:cNvPr>
          <p:cNvPicPr>
            <a:picLocks noChangeAspect="1"/>
          </p:cNvPicPr>
          <p:nvPr/>
        </p:nvPicPr>
        <p:blipFill>
          <a:blip r:embed="rId2"/>
          <a:stretch>
            <a:fillRect/>
          </a:stretch>
        </p:blipFill>
        <p:spPr>
          <a:xfrm>
            <a:off x="19874" y="1460205"/>
            <a:ext cx="6056251" cy="4421962"/>
          </a:xfrm>
          <a:prstGeom prst="rect">
            <a:avLst/>
          </a:prstGeom>
        </p:spPr>
      </p:pic>
      <p:pic>
        <p:nvPicPr>
          <p:cNvPr id="6" name="Content Placeholder 7" descr="A diagram of a diagram&#10;&#10;Description automatically generated">
            <a:extLst>
              <a:ext uri="{FF2B5EF4-FFF2-40B4-BE49-F238E27FC236}">
                <a16:creationId xmlns:a16="http://schemas.microsoft.com/office/drawing/2014/main" id="{9AEE86D0-E5C6-FD9F-5585-F195AB052DB9}"/>
              </a:ext>
            </a:extLst>
          </p:cNvPr>
          <p:cNvPicPr>
            <a:picLocks noGrp="1" noChangeAspect="1"/>
          </p:cNvPicPr>
          <p:nvPr>
            <p:ph idx="1"/>
          </p:nvPr>
        </p:nvPicPr>
        <p:blipFill>
          <a:blip r:embed="rId3"/>
          <a:stretch>
            <a:fillRect/>
          </a:stretch>
        </p:blipFill>
        <p:spPr>
          <a:xfrm>
            <a:off x="6189737" y="1459522"/>
            <a:ext cx="6003041" cy="4427870"/>
          </a:xfrm>
        </p:spPr>
      </p:pic>
    </p:spTree>
    <p:extLst>
      <p:ext uri="{BB962C8B-B14F-4D97-AF65-F5344CB8AC3E}">
        <p14:creationId xmlns:p14="http://schemas.microsoft.com/office/powerpoint/2010/main" val="410547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B213-5E5E-7C34-9849-C97F2935201E}"/>
              </a:ext>
            </a:extLst>
          </p:cNvPr>
          <p:cNvSpPr>
            <a:spLocks noGrp="1"/>
          </p:cNvSpPr>
          <p:nvPr>
            <p:ph type="title"/>
          </p:nvPr>
        </p:nvSpPr>
        <p:spPr/>
        <p:txBody>
          <a:bodyPr/>
          <a:lstStyle/>
          <a:p>
            <a:r>
              <a:rPr lang="en-US" b="1">
                <a:solidFill>
                  <a:srgbClr val="002060"/>
                </a:solidFill>
                <a:cs typeface="Calibri Light"/>
              </a:rPr>
              <a:t>Run5: DTC (dynamic), Elevation (static), and Slope (static)</a:t>
            </a:r>
            <a:endParaRPr lang="en-US" b="1">
              <a:solidFill>
                <a:srgbClr val="002060"/>
              </a:solidFill>
            </a:endParaRPr>
          </a:p>
        </p:txBody>
      </p:sp>
      <p:sp>
        <p:nvSpPr>
          <p:cNvPr id="3" name="Content Placeholder 2">
            <a:extLst>
              <a:ext uri="{FF2B5EF4-FFF2-40B4-BE49-F238E27FC236}">
                <a16:creationId xmlns:a16="http://schemas.microsoft.com/office/drawing/2014/main" id="{6F9DC3A5-53B9-1694-3334-BE08E10D5504}"/>
              </a:ext>
            </a:extLst>
          </p:cNvPr>
          <p:cNvSpPr>
            <a:spLocks noGrp="1"/>
          </p:cNvSpPr>
          <p:nvPr>
            <p:ph type="body" idx="1"/>
          </p:nvPr>
        </p:nvSpPr>
        <p:spPr/>
        <p:txBody>
          <a:bodyPr vert="horz" lIns="91440" tIns="45720" rIns="91440" bIns="45720" rtlCol="0" anchor="t">
            <a:normAutofit/>
          </a:bodyPr>
          <a:lstStyle/>
          <a:p>
            <a:r>
              <a:rPr lang="en-US">
                <a:ea typeface="Calibri"/>
                <a:cs typeface="Calibri"/>
              </a:rPr>
              <a:t>Three Variables</a:t>
            </a:r>
            <a:endParaRPr lang="en-US"/>
          </a:p>
        </p:txBody>
      </p:sp>
      <p:sp>
        <p:nvSpPr>
          <p:cNvPr id="4" name="Slide Number Placeholder 3">
            <a:extLst>
              <a:ext uri="{FF2B5EF4-FFF2-40B4-BE49-F238E27FC236}">
                <a16:creationId xmlns:a16="http://schemas.microsoft.com/office/drawing/2014/main" id="{1F6B367B-2386-B06C-1C9D-B903BE2AA149}"/>
              </a:ext>
            </a:extLst>
          </p:cNvPr>
          <p:cNvSpPr>
            <a:spLocks noGrp="1"/>
          </p:cNvSpPr>
          <p:nvPr>
            <p:ph type="sldNum" sz="quarter" idx="12"/>
          </p:nvPr>
        </p:nvSpPr>
        <p:spPr/>
        <p:txBody>
          <a:bodyPr/>
          <a:lstStyle/>
          <a:p>
            <a:r>
              <a:rPr lang="en-US">
                <a:ea typeface="Calibri"/>
                <a:cs typeface="Calibri"/>
              </a:rPr>
              <a:t>22</a:t>
            </a:r>
          </a:p>
        </p:txBody>
      </p:sp>
    </p:spTree>
    <p:extLst>
      <p:ext uri="{BB962C8B-B14F-4D97-AF65-F5344CB8AC3E}">
        <p14:creationId xmlns:p14="http://schemas.microsoft.com/office/powerpoint/2010/main" val="3170296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10;&#10;Description automatically generated">
            <a:extLst>
              <a:ext uri="{FF2B5EF4-FFF2-40B4-BE49-F238E27FC236}">
                <a16:creationId xmlns:a16="http://schemas.microsoft.com/office/drawing/2014/main" id="{D4F69CAB-A3EA-778C-EF0F-E6F670C38957}"/>
              </a:ext>
            </a:extLst>
          </p:cNvPr>
          <p:cNvPicPr>
            <a:picLocks noChangeAspect="1"/>
          </p:cNvPicPr>
          <p:nvPr/>
        </p:nvPicPr>
        <p:blipFill rotWithShape="1">
          <a:blip r:embed="rId3"/>
          <a:srcRect l="1709" t="6095" r="122" b="458"/>
          <a:stretch/>
        </p:blipFill>
        <p:spPr>
          <a:xfrm>
            <a:off x="6153586" y="1133626"/>
            <a:ext cx="4073873" cy="5406687"/>
          </a:xfrm>
          <a:prstGeom prst="rect">
            <a:avLst/>
          </a:prstGeom>
        </p:spPr>
      </p:pic>
      <p:sp>
        <p:nvSpPr>
          <p:cNvPr id="4" name="Slide Number Placeholder 3">
            <a:extLst>
              <a:ext uri="{FF2B5EF4-FFF2-40B4-BE49-F238E27FC236}">
                <a16:creationId xmlns:a16="http://schemas.microsoft.com/office/drawing/2014/main" id="{26F392AA-24AB-A8BA-B98B-B64C4F9442BB}"/>
              </a:ext>
            </a:extLst>
          </p:cNvPr>
          <p:cNvSpPr>
            <a:spLocks noGrp="1"/>
          </p:cNvSpPr>
          <p:nvPr>
            <p:ph type="sldNum" sz="quarter" idx="12"/>
          </p:nvPr>
        </p:nvSpPr>
        <p:spPr/>
        <p:txBody>
          <a:bodyPr/>
          <a:lstStyle/>
          <a:p>
            <a:r>
              <a:rPr lang="en-US"/>
              <a:t>23</a:t>
            </a:r>
            <a:endParaRPr lang="en-US">
              <a:ea typeface="Calibri"/>
              <a:cs typeface="Calibri"/>
            </a:endParaRPr>
          </a:p>
        </p:txBody>
      </p:sp>
      <p:pic>
        <p:nvPicPr>
          <p:cNvPr id="7" name="Content Placeholder 4" descr="A screen shot of a map&#10;&#10;Description automatically generated">
            <a:extLst>
              <a:ext uri="{FF2B5EF4-FFF2-40B4-BE49-F238E27FC236}">
                <a16:creationId xmlns:a16="http://schemas.microsoft.com/office/drawing/2014/main" id="{66F9A980-AE91-944A-F87F-56B3FDE073D7}"/>
              </a:ext>
            </a:extLst>
          </p:cNvPr>
          <p:cNvPicPr>
            <a:picLocks noChangeAspect="1"/>
          </p:cNvPicPr>
          <p:nvPr/>
        </p:nvPicPr>
        <p:blipFill rotWithShape="1">
          <a:blip r:embed="rId4"/>
          <a:srcRect t="6946" r="128" b="1425"/>
          <a:stretch/>
        </p:blipFill>
        <p:spPr>
          <a:xfrm>
            <a:off x="1417443" y="1141263"/>
            <a:ext cx="4074112" cy="5399038"/>
          </a:xfrm>
          <a:prstGeom prst="rect">
            <a:avLst/>
          </a:prstGeom>
        </p:spPr>
      </p:pic>
      <p:sp>
        <p:nvSpPr>
          <p:cNvPr id="11" name="Title 1">
            <a:extLst>
              <a:ext uri="{FF2B5EF4-FFF2-40B4-BE49-F238E27FC236}">
                <a16:creationId xmlns:a16="http://schemas.microsoft.com/office/drawing/2014/main" id="{F36E75CD-C7A0-1D69-C0C9-69543859D438}"/>
              </a:ext>
            </a:extLst>
          </p:cNvPr>
          <p:cNvSpPr txBox="1">
            <a:spLocks/>
          </p:cNvSpPr>
          <p:nvPr/>
        </p:nvSpPr>
        <p:spPr>
          <a:xfrm>
            <a:off x="-1314" y="110995"/>
            <a:ext cx="12140253" cy="12900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a:solidFill>
                  <a:srgbClr val="0070C0"/>
                </a:solidFill>
                <a:cs typeface="Calibri Light"/>
              </a:rPr>
              <a:t>Transition Potential Maps for 2 stages for the 3 Variable run </a:t>
            </a:r>
            <a:endParaRPr lang="en-US"/>
          </a:p>
          <a:p>
            <a:pPr algn="ctr"/>
            <a:r>
              <a:rPr lang="en-US" sz="3000" b="1">
                <a:solidFill>
                  <a:srgbClr val="0070C0"/>
                </a:solidFill>
                <a:cs typeface="Calibri Light"/>
              </a:rPr>
              <a:t>(DTC, slope, elevation)</a:t>
            </a:r>
            <a:endParaRPr lang="en-US" sz="3000" b="1">
              <a:solidFill>
                <a:srgbClr val="0070C0"/>
              </a:solidFill>
              <a:ea typeface="Calibri Light"/>
              <a:cs typeface="Calibri Light"/>
            </a:endParaRPr>
          </a:p>
          <a:p>
            <a:endParaRPr lang="en-US" sz="3500">
              <a:solidFill>
                <a:srgbClr val="0070C0"/>
              </a:solidFill>
              <a:ea typeface="Calibri Light"/>
              <a:cs typeface="Calibri Light"/>
            </a:endParaRPr>
          </a:p>
        </p:txBody>
      </p:sp>
    </p:spTree>
    <p:extLst>
      <p:ext uri="{BB962C8B-B14F-4D97-AF65-F5344CB8AC3E}">
        <p14:creationId xmlns:p14="http://schemas.microsoft.com/office/powerpoint/2010/main" val="233545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380188-1E1C-808E-59C4-0C3F76A911E9}"/>
              </a:ext>
            </a:extLst>
          </p:cNvPr>
          <p:cNvSpPr>
            <a:spLocks noGrp="1"/>
          </p:cNvSpPr>
          <p:nvPr>
            <p:ph type="sldNum" sz="quarter" idx="12"/>
          </p:nvPr>
        </p:nvSpPr>
        <p:spPr/>
        <p:txBody>
          <a:bodyPr/>
          <a:lstStyle/>
          <a:p>
            <a:r>
              <a:rPr lang="en-US">
                <a:ea typeface="Calibri"/>
                <a:cs typeface="Calibri"/>
              </a:rPr>
              <a:t>24</a:t>
            </a:r>
          </a:p>
        </p:txBody>
      </p:sp>
      <p:sp>
        <p:nvSpPr>
          <p:cNvPr id="6" name="TextBox 5">
            <a:extLst>
              <a:ext uri="{FF2B5EF4-FFF2-40B4-BE49-F238E27FC236}">
                <a16:creationId xmlns:a16="http://schemas.microsoft.com/office/drawing/2014/main" id="{243274B6-D580-B912-FE76-DD95111C475F}"/>
              </a:ext>
            </a:extLst>
          </p:cNvPr>
          <p:cNvSpPr txBox="1"/>
          <p:nvPr/>
        </p:nvSpPr>
        <p:spPr>
          <a:xfrm>
            <a:off x="280333" y="1343993"/>
            <a:ext cx="5823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MLP Trajectory of Simulate Change 2000 | 2010 | 2020</a:t>
            </a:r>
            <a:endParaRPr lang="en-US"/>
          </a:p>
        </p:txBody>
      </p:sp>
      <p:sp>
        <p:nvSpPr>
          <p:cNvPr id="12" name="TextBox 11">
            <a:extLst>
              <a:ext uri="{FF2B5EF4-FFF2-40B4-BE49-F238E27FC236}">
                <a16:creationId xmlns:a16="http://schemas.microsoft.com/office/drawing/2014/main" id="{0EA0C5DB-BD3F-0F86-8F86-1EE55291DDBA}"/>
              </a:ext>
            </a:extLst>
          </p:cNvPr>
          <p:cNvSpPr txBox="1"/>
          <p:nvPr/>
        </p:nvSpPr>
        <p:spPr>
          <a:xfrm>
            <a:off x="7026659" y="1361510"/>
            <a:ext cx="5823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Reference Change 2000 | 2010 | 2020</a:t>
            </a:r>
            <a:endParaRPr lang="en-US"/>
          </a:p>
        </p:txBody>
      </p:sp>
      <p:sp>
        <p:nvSpPr>
          <p:cNvPr id="3" name="TextBox 2">
            <a:extLst>
              <a:ext uri="{FF2B5EF4-FFF2-40B4-BE49-F238E27FC236}">
                <a16:creationId xmlns:a16="http://schemas.microsoft.com/office/drawing/2014/main" id="{826FD63B-BFD5-29C8-6741-D2DBFCDCF95F}"/>
              </a:ext>
            </a:extLst>
          </p:cNvPr>
          <p:cNvSpPr txBox="1"/>
          <p:nvPr/>
        </p:nvSpPr>
        <p:spPr>
          <a:xfrm>
            <a:off x="377004" y="5801478"/>
            <a:ext cx="5919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Absence of Alternation in Simulation:</a:t>
            </a:r>
            <a:endParaRPr lang="en-US">
              <a:solidFill>
                <a:srgbClr val="C00000"/>
              </a:solidFill>
              <a:ea typeface="Calibri"/>
              <a:cs typeface="Calibri"/>
            </a:endParaRPr>
          </a:p>
          <a:p>
            <a:r>
              <a:rPr lang="en-US">
                <a:solidFill>
                  <a:srgbClr val="C00000"/>
                </a:solidFill>
                <a:cs typeface="Calibri"/>
              </a:rPr>
              <a:t> 1 | 2 | 1 Gain then Loss</a:t>
            </a:r>
            <a:endParaRPr lang="en-US">
              <a:solidFill>
                <a:srgbClr val="C00000"/>
              </a:solidFill>
              <a:ea typeface="Calibri"/>
              <a:cs typeface="Calibri"/>
            </a:endParaRPr>
          </a:p>
          <a:p>
            <a:r>
              <a:rPr lang="en-US">
                <a:solidFill>
                  <a:srgbClr val="C00000"/>
                </a:solidFill>
                <a:cs typeface="Calibri"/>
              </a:rPr>
              <a:t>2 | 1 | 2  Loss then Gain</a:t>
            </a:r>
            <a:endParaRPr lang="en-US">
              <a:solidFill>
                <a:srgbClr val="C00000"/>
              </a:solidFill>
              <a:ea typeface="Calibri"/>
              <a:cs typeface="Calibri"/>
            </a:endParaRPr>
          </a:p>
        </p:txBody>
      </p:sp>
      <p:pic>
        <p:nvPicPr>
          <p:cNvPr id="10" name="Picture 9" descr="A map of a country&#10;&#10;Description automatically generated">
            <a:extLst>
              <a:ext uri="{FF2B5EF4-FFF2-40B4-BE49-F238E27FC236}">
                <a16:creationId xmlns:a16="http://schemas.microsoft.com/office/drawing/2014/main" id="{8072D452-F738-FC23-1862-6AB22C087F25}"/>
              </a:ext>
            </a:extLst>
          </p:cNvPr>
          <p:cNvPicPr>
            <a:picLocks noChangeAspect="1"/>
          </p:cNvPicPr>
          <p:nvPr/>
        </p:nvPicPr>
        <p:blipFill>
          <a:blip r:embed="rId3"/>
          <a:stretch>
            <a:fillRect/>
          </a:stretch>
        </p:blipFill>
        <p:spPr>
          <a:xfrm>
            <a:off x="334370" y="1657800"/>
            <a:ext cx="6082351" cy="4068122"/>
          </a:xfrm>
          <a:prstGeom prst="rect">
            <a:avLst/>
          </a:prstGeom>
        </p:spPr>
      </p:pic>
      <p:pic>
        <p:nvPicPr>
          <p:cNvPr id="5" name="Picture 4">
            <a:extLst>
              <a:ext uri="{FF2B5EF4-FFF2-40B4-BE49-F238E27FC236}">
                <a16:creationId xmlns:a16="http://schemas.microsoft.com/office/drawing/2014/main" id="{EA87713C-BCD7-67AB-EF07-772CE1928951}"/>
              </a:ext>
            </a:extLst>
          </p:cNvPr>
          <p:cNvPicPr>
            <a:picLocks noChangeAspect="1"/>
          </p:cNvPicPr>
          <p:nvPr/>
        </p:nvPicPr>
        <p:blipFill>
          <a:blip r:embed="rId4"/>
          <a:stretch>
            <a:fillRect/>
          </a:stretch>
        </p:blipFill>
        <p:spPr>
          <a:xfrm>
            <a:off x="2480441" y="3146698"/>
            <a:ext cx="3473669" cy="1589362"/>
          </a:xfrm>
          <a:prstGeom prst="rect">
            <a:avLst/>
          </a:prstGeom>
        </p:spPr>
      </p:pic>
      <p:pic>
        <p:nvPicPr>
          <p:cNvPr id="15" name="Picture 14" descr="A map of a country&#10;&#10;Description automatically generated">
            <a:extLst>
              <a:ext uri="{FF2B5EF4-FFF2-40B4-BE49-F238E27FC236}">
                <a16:creationId xmlns:a16="http://schemas.microsoft.com/office/drawing/2014/main" id="{ACA42F20-4686-B7C4-1292-F1032B03B80A}"/>
              </a:ext>
            </a:extLst>
          </p:cNvPr>
          <p:cNvPicPr>
            <a:picLocks noChangeAspect="1"/>
          </p:cNvPicPr>
          <p:nvPr/>
        </p:nvPicPr>
        <p:blipFill>
          <a:blip r:embed="rId5"/>
          <a:stretch>
            <a:fillRect/>
          </a:stretch>
        </p:blipFill>
        <p:spPr>
          <a:xfrm>
            <a:off x="6105694" y="1657533"/>
            <a:ext cx="6082796" cy="4070787"/>
          </a:xfrm>
          <a:prstGeom prst="rect">
            <a:avLst/>
          </a:prstGeom>
        </p:spPr>
      </p:pic>
      <p:pic>
        <p:nvPicPr>
          <p:cNvPr id="17" name="Picture 16" descr="A table with numbers and text&#10;&#10;Description automatically generated">
            <a:extLst>
              <a:ext uri="{FF2B5EF4-FFF2-40B4-BE49-F238E27FC236}">
                <a16:creationId xmlns:a16="http://schemas.microsoft.com/office/drawing/2014/main" id="{8901F726-FC7D-A33D-EC67-01D4613993BE}"/>
              </a:ext>
            </a:extLst>
          </p:cNvPr>
          <p:cNvPicPr>
            <a:picLocks noChangeAspect="1"/>
          </p:cNvPicPr>
          <p:nvPr/>
        </p:nvPicPr>
        <p:blipFill>
          <a:blip r:embed="rId6"/>
          <a:stretch>
            <a:fillRect/>
          </a:stretch>
        </p:blipFill>
        <p:spPr>
          <a:xfrm>
            <a:off x="8288383" y="3148414"/>
            <a:ext cx="3588288" cy="1471891"/>
          </a:xfrm>
          <a:prstGeom prst="rect">
            <a:avLst/>
          </a:prstGeom>
        </p:spPr>
      </p:pic>
      <p:sp>
        <p:nvSpPr>
          <p:cNvPr id="8" name="Title 1">
            <a:extLst>
              <a:ext uri="{FF2B5EF4-FFF2-40B4-BE49-F238E27FC236}">
                <a16:creationId xmlns:a16="http://schemas.microsoft.com/office/drawing/2014/main" id="{57BE417D-91CD-F3A0-6D82-0F9CF74B9240}"/>
              </a:ext>
            </a:extLst>
          </p:cNvPr>
          <p:cNvSpPr txBox="1">
            <a:spLocks/>
          </p:cNvSpPr>
          <p:nvPr/>
        </p:nvSpPr>
        <p:spPr>
          <a:xfrm>
            <a:off x="-1314" y="-2737"/>
            <a:ext cx="11696700" cy="1039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rgbClr val="0070C0"/>
                </a:solidFill>
                <a:cs typeface="Calibri Light"/>
              </a:rPr>
              <a:t>CROSSTAB of 3 variables  - DTC (dynamic), Slope, Elevation</a:t>
            </a:r>
          </a:p>
        </p:txBody>
      </p:sp>
      <p:sp>
        <p:nvSpPr>
          <p:cNvPr id="9" name="TextBox 8">
            <a:extLst>
              <a:ext uri="{FF2B5EF4-FFF2-40B4-BE49-F238E27FC236}">
                <a16:creationId xmlns:a16="http://schemas.microsoft.com/office/drawing/2014/main" id="{90C7D5F4-0104-5E24-D902-817577D7166D}"/>
              </a:ext>
            </a:extLst>
          </p:cNvPr>
          <p:cNvSpPr txBox="1"/>
          <p:nvPr/>
        </p:nvSpPr>
        <p:spPr>
          <a:xfrm>
            <a:off x="9610351" y="4896773"/>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148,462</a:t>
            </a:r>
          </a:p>
          <a:p>
            <a:r>
              <a:rPr lang="en-US" sz="1500">
                <a:cs typeface="Calibri"/>
              </a:rPr>
              <a:t>Gain</a:t>
            </a:r>
            <a:r>
              <a:rPr lang="en-US" sz="1500">
                <a:latin typeface="Times"/>
                <a:cs typeface="Times"/>
              </a:rPr>
              <a:t> </a:t>
            </a:r>
            <a:r>
              <a:rPr lang="en-US" sz="1500">
                <a:cs typeface="Calibri"/>
              </a:rPr>
              <a:t>(5,6,7): 1,155,290</a:t>
            </a:r>
            <a:endParaRPr lang="en-US" sz="1500">
              <a:ea typeface="Calibri"/>
              <a:cs typeface="Calibri"/>
            </a:endParaRPr>
          </a:p>
        </p:txBody>
      </p:sp>
      <p:sp>
        <p:nvSpPr>
          <p:cNvPr id="11" name="TextBox 10">
            <a:extLst>
              <a:ext uri="{FF2B5EF4-FFF2-40B4-BE49-F238E27FC236}">
                <a16:creationId xmlns:a16="http://schemas.microsoft.com/office/drawing/2014/main" id="{DB4181C4-AFC5-8128-183E-A6BAEBEABB37}"/>
              </a:ext>
            </a:extLst>
          </p:cNvPr>
          <p:cNvSpPr txBox="1"/>
          <p:nvPr/>
        </p:nvSpPr>
        <p:spPr>
          <a:xfrm>
            <a:off x="4103459" y="4935192"/>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 (2,3,4) : 351,912</a:t>
            </a:r>
          </a:p>
          <a:p>
            <a:r>
              <a:rPr lang="en-US" sz="1500">
                <a:cs typeface="Calibri"/>
              </a:rPr>
              <a:t>Gain</a:t>
            </a:r>
            <a:r>
              <a:rPr lang="en-US" sz="1500">
                <a:latin typeface="Times"/>
                <a:cs typeface="Times"/>
              </a:rPr>
              <a:t> </a:t>
            </a:r>
            <a:r>
              <a:rPr lang="en-US" sz="1500">
                <a:cs typeface="Calibri"/>
              </a:rPr>
              <a:t>(5,6,7): 658,704</a:t>
            </a:r>
            <a:endParaRPr lang="en-US" sz="1500">
              <a:ea typeface="Calibri"/>
              <a:cs typeface="Calibri"/>
            </a:endParaRPr>
          </a:p>
        </p:txBody>
      </p:sp>
    </p:spTree>
    <p:extLst>
      <p:ext uri="{BB962C8B-B14F-4D97-AF65-F5344CB8AC3E}">
        <p14:creationId xmlns:p14="http://schemas.microsoft.com/office/powerpoint/2010/main" val="383876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C54C-81CB-76AB-A459-EE0ECADF96B6}"/>
              </a:ext>
            </a:extLst>
          </p:cNvPr>
          <p:cNvSpPr>
            <a:spLocks noGrp="1"/>
          </p:cNvSpPr>
          <p:nvPr>
            <p:ph type="title"/>
          </p:nvPr>
        </p:nvSpPr>
        <p:spPr/>
        <p:txBody>
          <a:bodyPr/>
          <a:lstStyle/>
          <a:p>
            <a:r>
              <a:rPr lang="en-US" b="1">
                <a:solidFill>
                  <a:srgbClr val="002060"/>
                </a:solidFill>
                <a:cs typeface="Calibri Light"/>
              </a:rPr>
              <a:t>REGRESS</a:t>
            </a:r>
            <a:endParaRPr lang="en-US" b="1">
              <a:solidFill>
                <a:srgbClr val="002060"/>
              </a:solidFill>
            </a:endParaRPr>
          </a:p>
        </p:txBody>
      </p:sp>
      <p:sp>
        <p:nvSpPr>
          <p:cNvPr id="3" name="Content Placeholder 2">
            <a:extLst>
              <a:ext uri="{FF2B5EF4-FFF2-40B4-BE49-F238E27FC236}">
                <a16:creationId xmlns:a16="http://schemas.microsoft.com/office/drawing/2014/main" id="{81307D12-6851-CA55-6AA2-42357B52A34D}"/>
              </a:ext>
            </a:extLst>
          </p:cNvPr>
          <p:cNvSpPr>
            <a:spLocks noGrp="1"/>
          </p:cNvSpPr>
          <p:nvPr>
            <p:ph type="body" idx="1"/>
          </p:nvPr>
        </p:nvSpPr>
        <p:spPr/>
        <p:txBody>
          <a:bodyPr vert="horz" lIns="91440" tIns="45720" rIns="91440" bIns="45720" rtlCol="0" anchor="t">
            <a:normAutofit lnSpcReduction="10000"/>
          </a:bodyPr>
          <a:lstStyle/>
          <a:p>
            <a:pPr marL="342900" indent="-342900" algn="just">
              <a:buChar char="•"/>
            </a:pPr>
            <a:r>
              <a:rPr lang="en-US">
                <a:solidFill>
                  <a:schemeClr val="tx1"/>
                </a:solidFill>
                <a:cs typeface="Calibri"/>
              </a:rPr>
              <a:t>We created a regress plot for each variable of each run to see how adding variables would impact the allocation of pixels.</a:t>
            </a:r>
            <a:endParaRPr lang="en-US">
              <a:solidFill>
                <a:schemeClr val="tx1"/>
              </a:solidFill>
            </a:endParaRPr>
          </a:p>
          <a:p>
            <a:pPr marL="342900" indent="-342900" algn="just">
              <a:buChar char="•"/>
            </a:pPr>
            <a:r>
              <a:rPr lang="en-US">
                <a:solidFill>
                  <a:schemeClr val="tx1"/>
                </a:solidFill>
                <a:cs typeface="Calibri"/>
              </a:rPr>
              <a:t>We compared each variable to the transition potential map from 1(absence) to 2(presence).</a:t>
            </a:r>
          </a:p>
        </p:txBody>
      </p:sp>
      <p:sp>
        <p:nvSpPr>
          <p:cNvPr id="4" name="Slide Number Placeholder 3">
            <a:extLst>
              <a:ext uri="{FF2B5EF4-FFF2-40B4-BE49-F238E27FC236}">
                <a16:creationId xmlns:a16="http://schemas.microsoft.com/office/drawing/2014/main" id="{2930A526-F8B4-E139-C452-EA1842A5B8AD}"/>
              </a:ext>
            </a:extLst>
          </p:cNvPr>
          <p:cNvSpPr>
            <a:spLocks noGrp="1"/>
          </p:cNvSpPr>
          <p:nvPr>
            <p:ph type="sldNum" sz="quarter" idx="12"/>
          </p:nvPr>
        </p:nvSpPr>
        <p:spPr/>
        <p:txBody>
          <a:bodyPr/>
          <a:lstStyle/>
          <a:p>
            <a:fld id="{48F63A3B-78C7-47BE-AE5E-E10140E04643}" type="slidenum">
              <a:rPr lang="en-US" dirty="0"/>
              <a:t>25</a:t>
            </a:fld>
            <a:endParaRPr lang="en-US"/>
          </a:p>
        </p:txBody>
      </p:sp>
    </p:spTree>
    <p:extLst>
      <p:ext uri="{BB962C8B-B14F-4D97-AF65-F5344CB8AC3E}">
        <p14:creationId xmlns:p14="http://schemas.microsoft.com/office/powerpoint/2010/main" val="2573268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0FA55-95C8-120D-88F4-11A90ACC65B9}"/>
              </a:ext>
            </a:extLst>
          </p:cNvPr>
          <p:cNvSpPr>
            <a:spLocks noGrp="1"/>
          </p:cNvSpPr>
          <p:nvPr>
            <p:ph type="title"/>
          </p:nvPr>
        </p:nvSpPr>
        <p:spPr>
          <a:xfrm>
            <a:off x="4119" y="4720"/>
            <a:ext cx="12183761" cy="1346157"/>
          </a:xfrm>
        </p:spPr>
        <p:txBody>
          <a:bodyPr/>
          <a:lstStyle/>
          <a:p>
            <a:r>
              <a:rPr lang="en-US" sz="3000" b="1">
                <a:solidFill>
                  <a:srgbClr val="0070C0"/>
                </a:solidFill>
                <a:cs typeface="Calibri Light"/>
              </a:rPr>
              <a:t>Run1: </a:t>
            </a:r>
            <a:r>
              <a:rPr lang="en-US" sz="3000">
                <a:solidFill>
                  <a:srgbClr val="0070C0"/>
                </a:solidFill>
                <a:cs typeface="Calibri Light"/>
              </a:rPr>
              <a:t>1 variable(Independent) vs Transition Potential from 1 to 2(Dependent)</a:t>
            </a:r>
          </a:p>
          <a:p>
            <a:endParaRPr lang="en-US">
              <a:cs typeface="Calibri Light"/>
            </a:endParaRPr>
          </a:p>
        </p:txBody>
      </p:sp>
      <p:sp>
        <p:nvSpPr>
          <p:cNvPr id="7" name="TextBox 6">
            <a:extLst>
              <a:ext uri="{FF2B5EF4-FFF2-40B4-BE49-F238E27FC236}">
                <a16:creationId xmlns:a16="http://schemas.microsoft.com/office/drawing/2014/main" id="{5AF854B0-5290-A2C4-9721-6E7090EDAD73}"/>
              </a:ext>
            </a:extLst>
          </p:cNvPr>
          <p:cNvSpPr txBox="1"/>
          <p:nvPr/>
        </p:nvSpPr>
        <p:spPr>
          <a:xfrm>
            <a:off x="7565555" y="1350397"/>
            <a:ext cx="38826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Distance to Change (static)</a:t>
            </a:r>
            <a:endParaRPr lang="en-US" sz="2000"/>
          </a:p>
        </p:txBody>
      </p:sp>
      <p:sp>
        <p:nvSpPr>
          <p:cNvPr id="4" name="TextBox 3">
            <a:extLst>
              <a:ext uri="{FF2B5EF4-FFF2-40B4-BE49-F238E27FC236}">
                <a16:creationId xmlns:a16="http://schemas.microsoft.com/office/drawing/2014/main" id="{B28FB728-C7A8-079A-E1C4-A223320B7D0D}"/>
              </a:ext>
            </a:extLst>
          </p:cNvPr>
          <p:cNvSpPr txBox="1"/>
          <p:nvPr/>
        </p:nvSpPr>
        <p:spPr>
          <a:xfrm>
            <a:off x="7299969" y="1747143"/>
            <a:ext cx="460093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cs typeface="Calibri"/>
              </a:rPr>
              <a:t>There are very few pixels visible in this regress plot. </a:t>
            </a:r>
            <a:endParaRPr lang="en-US" sz="2000">
              <a:ea typeface="Calibri"/>
              <a:cs typeface="Calibri"/>
            </a:endParaRPr>
          </a:p>
          <a:p>
            <a:pPr marL="742950" lvl="1" indent="-285750" algn="just">
              <a:buFont typeface="Courier New"/>
              <a:buChar char="o"/>
            </a:pPr>
            <a:r>
              <a:rPr lang="en-US" sz="2000">
                <a:cs typeface="Calibri"/>
              </a:rPr>
              <a:t>This is potentially because the transition potential values are so low that they blend into the x-axis.</a:t>
            </a:r>
            <a:endParaRPr lang="en-US" sz="2000">
              <a:ea typeface="Calibri" panose="020F0502020204030204"/>
              <a:cs typeface="Calibri" panose="020F0502020204030204"/>
            </a:endParaRPr>
          </a:p>
          <a:p>
            <a:pPr marL="285750" indent="-285750" algn="just">
              <a:buFont typeface="Arial"/>
              <a:buChar char="•"/>
            </a:pPr>
            <a:r>
              <a:rPr lang="en-US" sz="2000">
                <a:cs typeface="Calibri"/>
              </a:rPr>
              <a:t>The few pixels visible are around 500m or less from change and have higher transition potential values than those further away- (although the values are still very low) it is hard to definitively state the relationship with so few pixels visible.</a:t>
            </a:r>
            <a:endParaRPr lang="en-US" sz="2000">
              <a:ea typeface="Calibri"/>
              <a:cs typeface="Calibri"/>
            </a:endParaRPr>
          </a:p>
        </p:txBody>
      </p:sp>
      <p:pic>
        <p:nvPicPr>
          <p:cNvPr id="5" name="Picture 4" descr="A screenshot of a graph&#10;&#10;Description automatically generated">
            <a:extLst>
              <a:ext uri="{FF2B5EF4-FFF2-40B4-BE49-F238E27FC236}">
                <a16:creationId xmlns:a16="http://schemas.microsoft.com/office/drawing/2014/main" id="{1022F5DD-3A9A-DE51-708C-A38CF7DAF2A5}"/>
              </a:ext>
            </a:extLst>
          </p:cNvPr>
          <p:cNvPicPr>
            <a:picLocks noChangeAspect="1"/>
          </p:cNvPicPr>
          <p:nvPr/>
        </p:nvPicPr>
        <p:blipFill>
          <a:blip r:embed="rId2"/>
          <a:stretch>
            <a:fillRect/>
          </a:stretch>
        </p:blipFill>
        <p:spPr>
          <a:xfrm>
            <a:off x="109268" y="1399150"/>
            <a:ext cx="7099539" cy="3829659"/>
          </a:xfrm>
          <a:prstGeom prst="rect">
            <a:avLst/>
          </a:prstGeom>
        </p:spPr>
      </p:pic>
      <p:sp>
        <p:nvSpPr>
          <p:cNvPr id="3" name="Slide Number Placeholder 2">
            <a:extLst>
              <a:ext uri="{FF2B5EF4-FFF2-40B4-BE49-F238E27FC236}">
                <a16:creationId xmlns:a16="http://schemas.microsoft.com/office/drawing/2014/main" id="{FAE6DEAB-C317-A6AC-FBC9-7580D15B0B3A}"/>
              </a:ext>
            </a:extLst>
          </p:cNvPr>
          <p:cNvSpPr>
            <a:spLocks noGrp="1"/>
          </p:cNvSpPr>
          <p:nvPr>
            <p:ph type="sldNum" sz="quarter" idx="12"/>
          </p:nvPr>
        </p:nvSpPr>
        <p:spPr/>
        <p:txBody>
          <a:bodyPr/>
          <a:lstStyle/>
          <a:p>
            <a:fld id="{48F63A3B-78C7-47BE-AE5E-E10140E04643}" type="slidenum">
              <a:rPr lang="en-US" dirty="0"/>
              <a:t>26</a:t>
            </a:fld>
            <a:endParaRPr lang="en-US"/>
          </a:p>
        </p:txBody>
      </p:sp>
    </p:spTree>
    <p:extLst>
      <p:ext uri="{BB962C8B-B14F-4D97-AF65-F5344CB8AC3E}">
        <p14:creationId xmlns:p14="http://schemas.microsoft.com/office/powerpoint/2010/main" val="383112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0FA55-95C8-120D-88F4-11A90ACC65B9}"/>
              </a:ext>
            </a:extLst>
          </p:cNvPr>
          <p:cNvSpPr>
            <a:spLocks noGrp="1"/>
          </p:cNvSpPr>
          <p:nvPr>
            <p:ph type="title"/>
          </p:nvPr>
        </p:nvSpPr>
        <p:spPr>
          <a:xfrm>
            <a:off x="71638" y="4719"/>
            <a:ext cx="12183761" cy="1162891"/>
          </a:xfrm>
        </p:spPr>
        <p:txBody>
          <a:bodyPr>
            <a:normAutofit/>
          </a:bodyPr>
          <a:lstStyle/>
          <a:p>
            <a:r>
              <a:rPr lang="en-US" sz="3000" b="1">
                <a:solidFill>
                  <a:srgbClr val="0070C0"/>
                </a:solidFill>
                <a:cs typeface="Calibri Light"/>
              </a:rPr>
              <a:t>Run2: </a:t>
            </a:r>
            <a:r>
              <a:rPr lang="en-US" sz="3000">
                <a:solidFill>
                  <a:srgbClr val="0070C0"/>
                </a:solidFill>
                <a:cs typeface="Calibri Light"/>
              </a:rPr>
              <a:t>2 variable(Independent) vs Transition Potential from 1 to 2(Dependent)</a:t>
            </a:r>
          </a:p>
          <a:p>
            <a:endParaRPr lang="en-US">
              <a:cs typeface="Calibri Light"/>
            </a:endParaRPr>
          </a:p>
        </p:txBody>
      </p:sp>
      <p:sp>
        <p:nvSpPr>
          <p:cNvPr id="7" name="TextBox 6">
            <a:extLst>
              <a:ext uri="{FF2B5EF4-FFF2-40B4-BE49-F238E27FC236}">
                <a16:creationId xmlns:a16="http://schemas.microsoft.com/office/drawing/2014/main" id="{5AF854B0-5290-A2C4-9721-6E7090EDAD73}"/>
              </a:ext>
            </a:extLst>
          </p:cNvPr>
          <p:cNvSpPr txBox="1"/>
          <p:nvPr/>
        </p:nvSpPr>
        <p:spPr>
          <a:xfrm>
            <a:off x="6488586" y="609235"/>
            <a:ext cx="31771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Distance to Change (static)</a:t>
            </a:r>
            <a:endParaRPr lang="en-US" sz="2000"/>
          </a:p>
        </p:txBody>
      </p:sp>
      <p:sp>
        <p:nvSpPr>
          <p:cNvPr id="4" name="TextBox 3">
            <a:extLst>
              <a:ext uri="{FF2B5EF4-FFF2-40B4-BE49-F238E27FC236}">
                <a16:creationId xmlns:a16="http://schemas.microsoft.com/office/drawing/2014/main" id="{F9092799-12FB-AFB7-A269-C8179402CCFC}"/>
              </a:ext>
            </a:extLst>
          </p:cNvPr>
          <p:cNvSpPr txBox="1"/>
          <p:nvPr/>
        </p:nvSpPr>
        <p:spPr>
          <a:xfrm>
            <a:off x="6372491" y="3853487"/>
            <a:ext cx="16437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Elevation</a:t>
            </a:r>
            <a:endParaRPr lang="en-US" sz="2000"/>
          </a:p>
        </p:txBody>
      </p:sp>
      <p:pic>
        <p:nvPicPr>
          <p:cNvPr id="3" name="Picture 2" descr="A screen shot of a graph&#10;&#10;Description automatically generated">
            <a:extLst>
              <a:ext uri="{FF2B5EF4-FFF2-40B4-BE49-F238E27FC236}">
                <a16:creationId xmlns:a16="http://schemas.microsoft.com/office/drawing/2014/main" id="{C27C60DD-8E00-2C04-D135-C68C47984CD3}"/>
              </a:ext>
            </a:extLst>
          </p:cNvPr>
          <p:cNvPicPr>
            <a:picLocks noChangeAspect="1"/>
          </p:cNvPicPr>
          <p:nvPr/>
        </p:nvPicPr>
        <p:blipFill>
          <a:blip r:embed="rId2"/>
          <a:stretch>
            <a:fillRect/>
          </a:stretch>
        </p:blipFill>
        <p:spPr>
          <a:xfrm>
            <a:off x="406398" y="3709114"/>
            <a:ext cx="5753568" cy="3089846"/>
          </a:xfrm>
          <a:prstGeom prst="rect">
            <a:avLst/>
          </a:prstGeom>
        </p:spPr>
      </p:pic>
      <p:pic>
        <p:nvPicPr>
          <p:cNvPr id="5" name="Picture 4" descr="A graph of a function&#10;&#10;Description automatically generated">
            <a:extLst>
              <a:ext uri="{FF2B5EF4-FFF2-40B4-BE49-F238E27FC236}">
                <a16:creationId xmlns:a16="http://schemas.microsoft.com/office/drawing/2014/main" id="{B6FF5DDC-638B-BF64-971F-49B9DA22BEB9}"/>
              </a:ext>
            </a:extLst>
          </p:cNvPr>
          <p:cNvPicPr>
            <a:picLocks noChangeAspect="1"/>
          </p:cNvPicPr>
          <p:nvPr/>
        </p:nvPicPr>
        <p:blipFill>
          <a:blip r:embed="rId3"/>
          <a:stretch>
            <a:fillRect/>
          </a:stretch>
        </p:blipFill>
        <p:spPr>
          <a:xfrm>
            <a:off x="378179" y="576446"/>
            <a:ext cx="5781792" cy="3089847"/>
          </a:xfrm>
          <a:prstGeom prst="rect">
            <a:avLst/>
          </a:prstGeom>
        </p:spPr>
      </p:pic>
      <p:sp>
        <p:nvSpPr>
          <p:cNvPr id="6" name="TextBox 5">
            <a:extLst>
              <a:ext uri="{FF2B5EF4-FFF2-40B4-BE49-F238E27FC236}">
                <a16:creationId xmlns:a16="http://schemas.microsoft.com/office/drawing/2014/main" id="{03DE9E7D-B9AA-DDC1-4BA4-3A46797C6F90}"/>
              </a:ext>
            </a:extLst>
          </p:cNvPr>
          <p:cNvSpPr txBox="1"/>
          <p:nvPr/>
        </p:nvSpPr>
        <p:spPr>
          <a:xfrm>
            <a:off x="6298556" y="974203"/>
            <a:ext cx="547868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cs typeface="Calibri"/>
              </a:rPr>
              <a:t>Areas closer to change have the highest transition potentials. There is a steep decline in transition potentials until around 1000m, followed by a period of nearly 0 transition potentials before a gradual increase around 5000m. This is likely due to the additional of elevation as a variable.</a:t>
            </a:r>
            <a:endParaRPr lang="en-US" sz="2000"/>
          </a:p>
        </p:txBody>
      </p:sp>
      <p:sp>
        <p:nvSpPr>
          <p:cNvPr id="8" name="TextBox 7">
            <a:extLst>
              <a:ext uri="{FF2B5EF4-FFF2-40B4-BE49-F238E27FC236}">
                <a16:creationId xmlns:a16="http://schemas.microsoft.com/office/drawing/2014/main" id="{A05253D9-E418-8D07-57EC-DAF7EF85890E}"/>
              </a:ext>
            </a:extLst>
          </p:cNvPr>
          <p:cNvSpPr txBox="1"/>
          <p:nvPr/>
        </p:nvSpPr>
        <p:spPr>
          <a:xfrm>
            <a:off x="6375721" y="4231381"/>
            <a:ext cx="55558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a:rPr>
              <a:t>There are a large number of pixels that have transition potential values that are less that 0.05.</a:t>
            </a:r>
            <a:endParaRPr lang="en-US" sz="2000">
              <a:ea typeface="Calibri"/>
              <a:cs typeface="Calibri"/>
            </a:endParaRPr>
          </a:p>
          <a:p>
            <a:pPr marL="285750" indent="-285750">
              <a:buFont typeface="Arial"/>
              <a:buChar char="•"/>
            </a:pPr>
            <a:r>
              <a:rPr lang="en-US" sz="2000">
                <a:cs typeface="Calibri"/>
              </a:rPr>
              <a:t>There are a couple of peaks in transition potentials, the largest being at around 780 m</a:t>
            </a:r>
            <a:r>
              <a:rPr lang="en-US" sz="2000" b="1">
                <a:cs typeface="Calibri"/>
              </a:rPr>
              <a:t>. </a:t>
            </a:r>
            <a:r>
              <a:rPr lang="en-US" sz="2000">
                <a:cs typeface="Calibri"/>
              </a:rPr>
              <a:t>The majority of the pixels have low transition potential values around 0.5 or less.</a:t>
            </a:r>
            <a:endParaRPr lang="en-US" sz="2000">
              <a:ea typeface="Calibri"/>
              <a:cs typeface="Calibri"/>
            </a:endParaRPr>
          </a:p>
        </p:txBody>
      </p:sp>
      <p:sp>
        <p:nvSpPr>
          <p:cNvPr id="9" name="Slide Number Placeholder 8">
            <a:extLst>
              <a:ext uri="{FF2B5EF4-FFF2-40B4-BE49-F238E27FC236}">
                <a16:creationId xmlns:a16="http://schemas.microsoft.com/office/drawing/2014/main" id="{1730F691-8357-233B-E8CD-0B0201ECE259}"/>
              </a:ext>
            </a:extLst>
          </p:cNvPr>
          <p:cNvSpPr>
            <a:spLocks noGrp="1"/>
          </p:cNvSpPr>
          <p:nvPr>
            <p:ph type="sldNum" sz="quarter" idx="12"/>
          </p:nvPr>
        </p:nvSpPr>
        <p:spPr/>
        <p:txBody>
          <a:bodyPr/>
          <a:lstStyle/>
          <a:p>
            <a:fld id="{48F63A3B-78C7-47BE-AE5E-E10140E04643}" type="slidenum">
              <a:rPr lang="en-US" dirty="0"/>
              <a:t>27</a:t>
            </a:fld>
            <a:endParaRPr lang="en-US"/>
          </a:p>
        </p:txBody>
      </p:sp>
    </p:spTree>
    <p:extLst>
      <p:ext uri="{BB962C8B-B14F-4D97-AF65-F5344CB8AC3E}">
        <p14:creationId xmlns:p14="http://schemas.microsoft.com/office/powerpoint/2010/main" val="327060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FFEECA-2974-1D59-55F1-0BC8BB728F25}"/>
              </a:ext>
            </a:extLst>
          </p:cNvPr>
          <p:cNvSpPr>
            <a:spLocks noGrp="1"/>
          </p:cNvSpPr>
          <p:nvPr>
            <p:ph type="title"/>
          </p:nvPr>
        </p:nvSpPr>
        <p:spPr>
          <a:xfrm>
            <a:off x="-5292" y="-48654"/>
            <a:ext cx="11504979" cy="905149"/>
          </a:xfrm>
        </p:spPr>
        <p:txBody>
          <a:bodyPr>
            <a:normAutofit fontScale="90000"/>
          </a:bodyPr>
          <a:lstStyle/>
          <a:p>
            <a:r>
              <a:rPr lang="en-US" sz="3000" b="1">
                <a:solidFill>
                  <a:srgbClr val="0070C0"/>
                </a:solidFill>
                <a:cs typeface="Calibri Light"/>
              </a:rPr>
              <a:t>Run3: </a:t>
            </a:r>
            <a:r>
              <a:rPr lang="en-US" sz="3000">
                <a:solidFill>
                  <a:srgbClr val="0070C0"/>
                </a:solidFill>
                <a:cs typeface="Calibri Light"/>
              </a:rPr>
              <a:t>DTC(dynamic) as Independent vs Transition Potentials as Dependent</a:t>
            </a:r>
          </a:p>
        </p:txBody>
      </p:sp>
      <p:sp>
        <p:nvSpPr>
          <p:cNvPr id="8" name="TextBox 7">
            <a:extLst>
              <a:ext uri="{FF2B5EF4-FFF2-40B4-BE49-F238E27FC236}">
                <a16:creationId xmlns:a16="http://schemas.microsoft.com/office/drawing/2014/main" id="{C1A0D43C-7FB8-9802-1364-EA85781B2E7A}"/>
              </a:ext>
            </a:extLst>
          </p:cNvPr>
          <p:cNvSpPr txBox="1"/>
          <p:nvPr/>
        </p:nvSpPr>
        <p:spPr>
          <a:xfrm>
            <a:off x="7276656" y="1711598"/>
            <a:ext cx="405518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Segoe UI"/>
              </a:rPr>
              <a:t>DTC (dynamic)</a:t>
            </a:r>
            <a:endParaRPr lang="en-US" sz="2000">
              <a:ea typeface="Calibri"/>
              <a:cs typeface="Calibri"/>
            </a:endParaRPr>
          </a:p>
          <a:p>
            <a:pPr marL="285750" indent="-285750" algn="just">
              <a:buFont typeface="Arial"/>
              <a:buChar char="•"/>
            </a:pPr>
            <a:r>
              <a:rPr lang="en-US" sz="2000">
                <a:ea typeface="Calibri"/>
                <a:cs typeface="Calibri"/>
              </a:rPr>
              <a:t>All the pixels in this plot have very low transition potential values— note that the y-axis ranges from 0.000005 to 0.00006.</a:t>
            </a:r>
          </a:p>
          <a:p>
            <a:pPr marL="285750" indent="-285750" algn="just">
              <a:buFont typeface="Arial"/>
              <a:buChar char="•"/>
            </a:pPr>
            <a:r>
              <a:rPr lang="en-US" sz="2000">
                <a:cs typeface="Calibri"/>
              </a:rPr>
              <a:t>Areas where DTC is closest to 0 appear to have very low transition potential values, but as DTC increases, the transition potential values increase rapidly and peak at about 500m before decreasing rapidly and remaining low.</a:t>
            </a:r>
            <a:endParaRPr lang="en-US" sz="2000">
              <a:ea typeface="Calibri"/>
              <a:cs typeface="Calibri"/>
            </a:endParaRPr>
          </a:p>
          <a:p>
            <a:pPr marL="285750" indent="-285750" algn="just">
              <a:buFont typeface="Arial"/>
              <a:buChar char="•"/>
            </a:pPr>
            <a:endParaRPr lang="en-US">
              <a:cs typeface="Calibri"/>
            </a:endParaRPr>
          </a:p>
          <a:p>
            <a:pPr algn="just"/>
            <a:endParaRPr lang="en-US" b="1">
              <a:solidFill>
                <a:srgbClr val="FF0000"/>
              </a:solidFill>
              <a:ea typeface="Calibri" panose="020F0502020204030204"/>
              <a:cs typeface="Calibri"/>
            </a:endParaRPr>
          </a:p>
          <a:p>
            <a:pPr marL="285750" indent="-285750" algn="just">
              <a:buFont typeface="Arial"/>
              <a:buChar char="•"/>
            </a:pPr>
            <a:endParaRPr lang="en-US" b="1">
              <a:solidFill>
                <a:srgbClr val="000000"/>
              </a:solidFill>
              <a:cs typeface="Calibri"/>
            </a:endParaRPr>
          </a:p>
          <a:p>
            <a:pPr marL="285750" indent="-285750" algn="just">
              <a:buFont typeface="Arial"/>
              <a:buChar char="•"/>
            </a:pPr>
            <a:endParaRPr lang="en-US">
              <a:solidFill>
                <a:srgbClr val="FF0000"/>
              </a:solidFill>
              <a:cs typeface="Arial"/>
            </a:endParaRPr>
          </a:p>
        </p:txBody>
      </p:sp>
      <p:pic>
        <p:nvPicPr>
          <p:cNvPr id="2" name="Picture 1" descr="A screenshot of a graph&#10;&#10;Description automatically generated">
            <a:extLst>
              <a:ext uri="{FF2B5EF4-FFF2-40B4-BE49-F238E27FC236}">
                <a16:creationId xmlns:a16="http://schemas.microsoft.com/office/drawing/2014/main" id="{BA64C97A-5B16-B50C-53C5-04318488828F}"/>
              </a:ext>
            </a:extLst>
          </p:cNvPr>
          <p:cNvPicPr>
            <a:picLocks noChangeAspect="1"/>
          </p:cNvPicPr>
          <p:nvPr/>
        </p:nvPicPr>
        <p:blipFill>
          <a:blip r:embed="rId2"/>
          <a:stretch>
            <a:fillRect/>
          </a:stretch>
        </p:blipFill>
        <p:spPr>
          <a:xfrm>
            <a:off x="49516" y="1631113"/>
            <a:ext cx="7137709" cy="3775627"/>
          </a:xfrm>
          <a:prstGeom prst="rect">
            <a:avLst/>
          </a:prstGeom>
        </p:spPr>
      </p:pic>
      <p:sp>
        <p:nvSpPr>
          <p:cNvPr id="3" name="Slide Number Placeholder 2">
            <a:extLst>
              <a:ext uri="{FF2B5EF4-FFF2-40B4-BE49-F238E27FC236}">
                <a16:creationId xmlns:a16="http://schemas.microsoft.com/office/drawing/2014/main" id="{D945A09A-D041-9A03-F736-43537E539ACB}"/>
              </a:ext>
            </a:extLst>
          </p:cNvPr>
          <p:cNvSpPr>
            <a:spLocks noGrp="1"/>
          </p:cNvSpPr>
          <p:nvPr>
            <p:ph type="sldNum" sz="quarter" idx="12"/>
          </p:nvPr>
        </p:nvSpPr>
        <p:spPr/>
        <p:txBody>
          <a:bodyPr/>
          <a:lstStyle/>
          <a:p>
            <a:fld id="{48F63A3B-78C7-47BE-AE5E-E10140E04643}" type="slidenum">
              <a:rPr lang="en-US" dirty="0"/>
              <a:t>28</a:t>
            </a:fld>
            <a:endParaRPr lang="en-US"/>
          </a:p>
        </p:txBody>
      </p:sp>
    </p:spTree>
    <p:extLst>
      <p:ext uri="{BB962C8B-B14F-4D97-AF65-F5344CB8AC3E}">
        <p14:creationId xmlns:p14="http://schemas.microsoft.com/office/powerpoint/2010/main" val="278687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FFEECA-2974-1D59-55F1-0BC8BB728F25}"/>
              </a:ext>
            </a:extLst>
          </p:cNvPr>
          <p:cNvSpPr>
            <a:spLocks noGrp="1"/>
          </p:cNvSpPr>
          <p:nvPr>
            <p:ph type="title"/>
          </p:nvPr>
        </p:nvSpPr>
        <p:spPr>
          <a:xfrm>
            <a:off x="4031" y="-4613"/>
            <a:ext cx="12686889" cy="905149"/>
          </a:xfrm>
        </p:spPr>
        <p:txBody>
          <a:bodyPr>
            <a:normAutofit/>
          </a:bodyPr>
          <a:lstStyle/>
          <a:p>
            <a:r>
              <a:rPr lang="en-US" sz="3000" b="1">
                <a:solidFill>
                  <a:srgbClr val="0070C0"/>
                </a:solidFill>
                <a:cs typeface="Calibri Light"/>
              </a:rPr>
              <a:t>Run4: </a:t>
            </a:r>
            <a:r>
              <a:rPr lang="en-US" sz="3000">
                <a:solidFill>
                  <a:srgbClr val="0070C0"/>
                </a:solidFill>
                <a:cs typeface="Calibri Light"/>
              </a:rPr>
              <a:t>2 Variables(Independent) vs Transition Potential from 1 to 2(Dependent)</a:t>
            </a:r>
          </a:p>
        </p:txBody>
      </p:sp>
      <p:sp>
        <p:nvSpPr>
          <p:cNvPr id="9" name="TextBox 8">
            <a:extLst>
              <a:ext uri="{FF2B5EF4-FFF2-40B4-BE49-F238E27FC236}">
                <a16:creationId xmlns:a16="http://schemas.microsoft.com/office/drawing/2014/main" id="{6EB35883-C4E5-41F1-B5CC-10AF6063D90C}"/>
              </a:ext>
            </a:extLst>
          </p:cNvPr>
          <p:cNvSpPr txBox="1"/>
          <p:nvPr/>
        </p:nvSpPr>
        <p:spPr>
          <a:xfrm>
            <a:off x="5793278" y="897385"/>
            <a:ext cx="5633223"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Calibri"/>
              </a:rPr>
              <a:t>Distance to Change (dynamic)</a:t>
            </a:r>
            <a:endParaRPr lang="en-US" sz="2000" b="1">
              <a:ea typeface="Calibri"/>
              <a:cs typeface="Calibri"/>
            </a:endParaRPr>
          </a:p>
          <a:p>
            <a:pPr marL="285750" indent="-285750" algn="just">
              <a:buFont typeface="Arial"/>
              <a:buChar char="•"/>
            </a:pPr>
            <a:r>
              <a:rPr lang="en-US" sz="2000">
                <a:cs typeface="Calibri"/>
              </a:rPr>
              <a:t>Areas closer to change tend to have higher transition potential values than those further away from change. </a:t>
            </a:r>
            <a:endParaRPr lang="en-US" sz="2000">
              <a:ea typeface="Calibri"/>
              <a:cs typeface="Calibri"/>
            </a:endParaRPr>
          </a:p>
          <a:p>
            <a:pPr marL="285750" indent="-285750" algn="just">
              <a:buFont typeface="Arial"/>
              <a:buChar char="•"/>
            </a:pPr>
            <a:r>
              <a:rPr lang="en-US" sz="2000">
                <a:ea typeface="Calibri"/>
                <a:cs typeface="Calibri"/>
              </a:rPr>
              <a:t>At around 500m the transition potential values approach 0.</a:t>
            </a:r>
          </a:p>
          <a:p>
            <a:pPr marL="285750" indent="-285750" algn="just">
              <a:buFont typeface="Arial"/>
              <a:buChar char="•"/>
            </a:pPr>
            <a:endParaRPr lang="en-US">
              <a:cs typeface="Calibri"/>
            </a:endParaRPr>
          </a:p>
          <a:p>
            <a:pPr marL="285750" indent="-285750" algn="just">
              <a:buFont typeface="Arial"/>
              <a:buChar char="•"/>
            </a:pPr>
            <a:endParaRPr lang="en-US">
              <a:ea typeface="Calibri" panose="020F0502020204030204"/>
              <a:cs typeface="Calibri"/>
            </a:endParaRPr>
          </a:p>
        </p:txBody>
      </p:sp>
      <p:sp>
        <p:nvSpPr>
          <p:cNvPr id="12" name="TextBox 11">
            <a:extLst>
              <a:ext uri="{FF2B5EF4-FFF2-40B4-BE49-F238E27FC236}">
                <a16:creationId xmlns:a16="http://schemas.microsoft.com/office/drawing/2014/main" id="{DD2C59B7-580E-01DE-B95B-66AD1286F35E}"/>
              </a:ext>
            </a:extLst>
          </p:cNvPr>
          <p:cNvSpPr txBox="1"/>
          <p:nvPr/>
        </p:nvSpPr>
        <p:spPr>
          <a:xfrm>
            <a:off x="5831943" y="3785791"/>
            <a:ext cx="5633223"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Calibri"/>
              </a:rPr>
              <a:t>Elevation</a:t>
            </a:r>
            <a:endParaRPr lang="en-US" sz="2000" b="1">
              <a:ea typeface="Calibri"/>
              <a:cs typeface="Calibri"/>
            </a:endParaRPr>
          </a:p>
          <a:p>
            <a:pPr marL="285750" indent="-285750" algn="just">
              <a:buFont typeface="Arial"/>
              <a:buChar char="•"/>
            </a:pPr>
            <a:r>
              <a:rPr lang="en-US" sz="2000">
                <a:cs typeface="Calibri"/>
              </a:rPr>
              <a:t>The transition potential values are higher at lower elevations and then decrease as elevation increases.</a:t>
            </a:r>
            <a:endParaRPr lang="en-US" sz="2000">
              <a:ea typeface="Calibri"/>
              <a:cs typeface="Calibri"/>
            </a:endParaRPr>
          </a:p>
          <a:p>
            <a:pPr marL="285750" indent="-285750" algn="just">
              <a:buFont typeface="Arial"/>
              <a:buChar char="•"/>
            </a:pPr>
            <a:endParaRPr lang="en-US">
              <a:cs typeface="Calibri"/>
            </a:endParaRPr>
          </a:p>
          <a:p>
            <a:pPr marL="285750" indent="-285750" algn="just">
              <a:buFont typeface="Arial"/>
              <a:buChar char="•"/>
            </a:pPr>
            <a:endParaRPr lang="en-US" b="1">
              <a:ea typeface="Calibri"/>
              <a:cs typeface="Calibri"/>
            </a:endParaRPr>
          </a:p>
          <a:p>
            <a:pPr algn="just"/>
            <a:endParaRPr lang="en-US" b="1">
              <a:ea typeface="Calibri"/>
              <a:cs typeface="Calibri"/>
            </a:endParaRPr>
          </a:p>
          <a:p>
            <a:pPr algn="just"/>
            <a:endParaRPr lang="en-US" b="1">
              <a:cs typeface="Calibri"/>
            </a:endParaRPr>
          </a:p>
        </p:txBody>
      </p:sp>
      <p:pic>
        <p:nvPicPr>
          <p:cNvPr id="4" name="Picture 3" descr="A screenshot of a graph&#10;&#10;Description automatically generated">
            <a:extLst>
              <a:ext uri="{FF2B5EF4-FFF2-40B4-BE49-F238E27FC236}">
                <a16:creationId xmlns:a16="http://schemas.microsoft.com/office/drawing/2014/main" id="{58F2808C-149A-AA3E-AFA2-385B797110F1}"/>
              </a:ext>
            </a:extLst>
          </p:cNvPr>
          <p:cNvPicPr>
            <a:picLocks noChangeAspect="1"/>
          </p:cNvPicPr>
          <p:nvPr/>
        </p:nvPicPr>
        <p:blipFill>
          <a:blip r:embed="rId2"/>
          <a:stretch>
            <a:fillRect/>
          </a:stretch>
        </p:blipFill>
        <p:spPr>
          <a:xfrm>
            <a:off x="257908" y="3783360"/>
            <a:ext cx="5310553" cy="2855096"/>
          </a:xfrm>
          <a:prstGeom prst="rect">
            <a:avLst/>
          </a:prstGeom>
        </p:spPr>
      </p:pic>
      <p:pic>
        <p:nvPicPr>
          <p:cNvPr id="5" name="Picture 4" descr="A screenshot of a graph&#10;&#10;Description automatically generated">
            <a:extLst>
              <a:ext uri="{FF2B5EF4-FFF2-40B4-BE49-F238E27FC236}">
                <a16:creationId xmlns:a16="http://schemas.microsoft.com/office/drawing/2014/main" id="{A4DF54D8-C815-D66A-9BC0-3C95B64E66F5}"/>
              </a:ext>
            </a:extLst>
          </p:cNvPr>
          <p:cNvPicPr>
            <a:picLocks noChangeAspect="1"/>
          </p:cNvPicPr>
          <p:nvPr/>
        </p:nvPicPr>
        <p:blipFill>
          <a:blip r:embed="rId3"/>
          <a:stretch>
            <a:fillRect/>
          </a:stretch>
        </p:blipFill>
        <p:spPr>
          <a:xfrm>
            <a:off x="257907" y="782251"/>
            <a:ext cx="5310554" cy="2855096"/>
          </a:xfrm>
          <a:prstGeom prst="rect">
            <a:avLst/>
          </a:prstGeom>
        </p:spPr>
      </p:pic>
      <p:sp>
        <p:nvSpPr>
          <p:cNvPr id="2" name="Slide Number Placeholder 1">
            <a:extLst>
              <a:ext uri="{FF2B5EF4-FFF2-40B4-BE49-F238E27FC236}">
                <a16:creationId xmlns:a16="http://schemas.microsoft.com/office/drawing/2014/main" id="{9363E63C-5850-F665-0198-28B96B866296}"/>
              </a:ext>
            </a:extLst>
          </p:cNvPr>
          <p:cNvSpPr>
            <a:spLocks noGrp="1"/>
          </p:cNvSpPr>
          <p:nvPr>
            <p:ph type="sldNum" sz="quarter" idx="12"/>
          </p:nvPr>
        </p:nvSpPr>
        <p:spPr/>
        <p:txBody>
          <a:bodyPr/>
          <a:lstStyle/>
          <a:p>
            <a:fld id="{48F63A3B-78C7-47BE-AE5E-E10140E04643}" type="slidenum">
              <a:rPr lang="en-US" dirty="0"/>
              <a:t>29</a:t>
            </a:fld>
            <a:endParaRPr lang="en-US"/>
          </a:p>
        </p:txBody>
      </p:sp>
    </p:spTree>
    <p:extLst>
      <p:ext uri="{BB962C8B-B14F-4D97-AF65-F5344CB8AC3E}">
        <p14:creationId xmlns:p14="http://schemas.microsoft.com/office/powerpoint/2010/main" val="12355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90DD-BE79-5275-EBDE-D1E3CAC3A2AB}"/>
              </a:ext>
            </a:extLst>
          </p:cNvPr>
          <p:cNvSpPr>
            <a:spLocks noGrp="1"/>
          </p:cNvSpPr>
          <p:nvPr>
            <p:ph type="title"/>
          </p:nvPr>
        </p:nvSpPr>
        <p:spPr>
          <a:xfrm>
            <a:off x="838200" y="365125"/>
            <a:ext cx="10515600" cy="696471"/>
          </a:xfrm>
        </p:spPr>
        <p:txBody>
          <a:bodyPr>
            <a:normAutofit/>
          </a:bodyPr>
          <a:lstStyle/>
          <a:p>
            <a:r>
              <a:rPr lang="en-US" sz="3500" b="1">
                <a:solidFill>
                  <a:srgbClr val="0070C0"/>
                </a:solidFill>
                <a:cs typeface="Calibri Light"/>
              </a:rPr>
              <a:t>Data and Methodology</a:t>
            </a:r>
            <a:endParaRPr lang="en-US" sz="3500" b="1">
              <a:solidFill>
                <a:srgbClr val="0070C0"/>
              </a:solidFill>
            </a:endParaRPr>
          </a:p>
        </p:txBody>
      </p:sp>
      <p:sp>
        <p:nvSpPr>
          <p:cNvPr id="3" name="Content Placeholder 2">
            <a:extLst>
              <a:ext uri="{FF2B5EF4-FFF2-40B4-BE49-F238E27FC236}">
                <a16:creationId xmlns:a16="http://schemas.microsoft.com/office/drawing/2014/main" id="{8647571E-ADE8-1372-A1B3-1155AAF7D45A}"/>
              </a:ext>
            </a:extLst>
          </p:cNvPr>
          <p:cNvSpPr>
            <a:spLocks noGrp="1"/>
          </p:cNvSpPr>
          <p:nvPr>
            <p:ph idx="1"/>
          </p:nvPr>
        </p:nvSpPr>
        <p:spPr>
          <a:xfrm>
            <a:off x="216914" y="1347790"/>
            <a:ext cx="5795223" cy="5296398"/>
          </a:xfrm>
        </p:spPr>
        <p:txBody>
          <a:bodyPr vert="horz" lIns="91440" tIns="45720" rIns="91440" bIns="45720" rtlCol="0" anchor="t">
            <a:noAutofit/>
          </a:bodyPr>
          <a:lstStyle/>
          <a:p>
            <a:pPr marL="342900" indent="-342900" algn="just"/>
            <a:r>
              <a:rPr lang="en-US" sz="2500">
                <a:cs typeface="Calibri"/>
              </a:rPr>
              <a:t>All data is at a resolution of 120m.</a:t>
            </a:r>
            <a:endParaRPr lang="en-US" sz="2500">
              <a:ea typeface="Calibri"/>
              <a:cs typeface="Calibri"/>
            </a:endParaRPr>
          </a:p>
          <a:p>
            <a:pPr marL="342900" indent="-342900" algn="just"/>
            <a:r>
              <a:rPr lang="en-US" sz="2500">
                <a:cs typeface="Calibri"/>
              </a:rPr>
              <a:t>We used </a:t>
            </a:r>
            <a:r>
              <a:rPr lang="en-US" sz="2500" err="1">
                <a:cs typeface="Calibri"/>
              </a:rPr>
              <a:t>TerrSet's</a:t>
            </a:r>
            <a:r>
              <a:rPr lang="en-US" sz="2500">
                <a:cs typeface="Calibri"/>
              </a:rPr>
              <a:t> Land Change Modeler  to run the analysis using the MLP algorithm, grouped all variables, and included two recalculation stages with soft prediction checked. </a:t>
            </a:r>
            <a:endParaRPr lang="en-US" sz="2500">
              <a:ea typeface="Calibri"/>
              <a:cs typeface="Calibri"/>
            </a:endParaRPr>
          </a:p>
          <a:p>
            <a:pPr marL="342900" indent="-342900" algn="just"/>
            <a:r>
              <a:rPr lang="en-US" sz="2500">
                <a:cs typeface="Calibri"/>
              </a:rPr>
              <a:t>We used a calibration interval of 10 years. 1990 and 2000 were used as inputs for the earlier and later land cover images respectively.</a:t>
            </a:r>
            <a:endParaRPr lang="en-US" sz="2500">
              <a:ea typeface="Calibri"/>
              <a:cs typeface="Calibri"/>
            </a:endParaRPr>
          </a:p>
          <a:p>
            <a:pPr marL="342900" indent="-342900" algn="just"/>
            <a:r>
              <a:rPr lang="en-US" sz="2500">
                <a:ea typeface="+mn-lt"/>
                <a:cs typeface="+mn-lt"/>
              </a:rPr>
              <a:t>The Bahia municipalities were masked to make sure all the simulated change occurs within Bahia.</a:t>
            </a:r>
            <a:endParaRPr lang="en-US" sz="2500">
              <a:ea typeface="Calibri"/>
              <a:cs typeface="Calibri"/>
            </a:endParaRPr>
          </a:p>
          <a:p>
            <a:pPr marL="0" indent="0" algn="just">
              <a:buNone/>
            </a:pPr>
            <a:endParaRPr lang="en-US">
              <a:solidFill>
                <a:srgbClr val="000000"/>
              </a:solidFill>
              <a:ea typeface="Calibri"/>
              <a:cs typeface="Calibri"/>
            </a:endParaRPr>
          </a:p>
          <a:p>
            <a:pPr algn="just"/>
            <a:endParaRPr lang="en-US">
              <a:ea typeface="Calibri"/>
              <a:cs typeface="Calibri"/>
            </a:endParaRPr>
          </a:p>
        </p:txBody>
      </p:sp>
      <p:sp>
        <p:nvSpPr>
          <p:cNvPr id="6" name="TextBox 5">
            <a:extLst>
              <a:ext uri="{FF2B5EF4-FFF2-40B4-BE49-F238E27FC236}">
                <a16:creationId xmlns:a16="http://schemas.microsoft.com/office/drawing/2014/main" id="{34E9DB62-9A1B-11DD-F304-488ACD6FCE29}"/>
              </a:ext>
            </a:extLst>
          </p:cNvPr>
          <p:cNvSpPr txBox="1"/>
          <p:nvPr/>
        </p:nvSpPr>
        <p:spPr>
          <a:xfrm>
            <a:off x="6723002" y="5749477"/>
            <a:ext cx="60964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CrossTab</a:t>
            </a:r>
            <a:r>
              <a:rPr lang="en-US" sz="1400">
                <a:cs typeface="Calibri"/>
              </a:rPr>
              <a:t>: Temporary Crops 1990 and Temporary Crops  2000</a:t>
            </a:r>
            <a:endParaRPr lang="en-US" sz="1400"/>
          </a:p>
        </p:txBody>
      </p:sp>
      <p:sp>
        <p:nvSpPr>
          <p:cNvPr id="7" name="Slide Number Placeholder 6">
            <a:extLst>
              <a:ext uri="{FF2B5EF4-FFF2-40B4-BE49-F238E27FC236}">
                <a16:creationId xmlns:a16="http://schemas.microsoft.com/office/drawing/2014/main" id="{779EBDAD-892A-B8FF-192A-F6C6991A78AB}"/>
              </a:ext>
            </a:extLst>
          </p:cNvPr>
          <p:cNvSpPr>
            <a:spLocks noGrp="1"/>
          </p:cNvSpPr>
          <p:nvPr>
            <p:ph type="sldNum" sz="quarter" idx="12"/>
          </p:nvPr>
        </p:nvSpPr>
        <p:spPr/>
        <p:txBody>
          <a:bodyPr/>
          <a:lstStyle/>
          <a:p>
            <a:fld id="{48F63A3B-78C7-47BE-AE5E-E10140E04643}" type="slidenum">
              <a:rPr lang="en-US" dirty="0"/>
              <a:t>3</a:t>
            </a:fld>
            <a:endParaRPr lang="en-US"/>
          </a:p>
        </p:txBody>
      </p:sp>
      <p:pic>
        <p:nvPicPr>
          <p:cNvPr id="8" name="Picture 7" descr="A map of england with a black background&#10;&#10;Description automatically generated">
            <a:extLst>
              <a:ext uri="{FF2B5EF4-FFF2-40B4-BE49-F238E27FC236}">
                <a16:creationId xmlns:a16="http://schemas.microsoft.com/office/drawing/2014/main" id="{4352094C-D34D-33D7-6B8F-7286D523548A}"/>
              </a:ext>
            </a:extLst>
          </p:cNvPr>
          <p:cNvPicPr>
            <a:picLocks noChangeAspect="1"/>
          </p:cNvPicPr>
          <p:nvPr/>
        </p:nvPicPr>
        <p:blipFill>
          <a:blip r:embed="rId2"/>
          <a:stretch>
            <a:fillRect/>
          </a:stretch>
        </p:blipFill>
        <p:spPr>
          <a:xfrm>
            <a:off x="6872170" y="361720"/>
            <a:ext cx="4047901" cy="5317474"/>
          </a:xfrm>
          <a:prstGeom prst="rect">
            <a:avLst/>
          </a:prstGeom>
        </p:spPr>
      </p:pic>
    </p:spTree>
    <p:extLst>
      <p:ext uri="{BB962C8B-B14F-4D97-AF65-F5344CB8AC3E}">
        <p14:creationId xmlns:p14="http://schemas.microsoft.com/office/powerpoint/2010/main" val="2806288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FFEECA-2974-1D59-55F1-0BC8BB728F25}"/>
              </a:ext>
            </a:extLst>
          </p:cNvPr>
          <p:cNvSpPr>
            <a:spLocks noGrp="1"/>
          </p:cNvSpPr>
          <p:nvPr>
            <p:ph type="title"/>
          </p:nvPr>
        </p:nvSpPr>
        <p:spPr>
          <a:xfrm>
            <a:off x="-5292" y="-48654"/>
            <a:ext cx="11504979" cy="905149"/>
          </a:xfrm>
        </p:spPr>
        <p:txBody>
          <a:bodyPr>
            <a:normAutofit/>
          </a:bodyPr>
          <a:lstStyle/>
          <a:p>
            <a:r>
              <a:rPr lang="en-US" sz="2800" b="1">
                <a:solidFill>
                  <a:srgbClr val="0070C0"/>
                </a:solidFill>
                <a:cs typeface="Calibri Light"/>
              </a:rPr>
              <a:t>Run5: </a:t>
            </a:r>
            <a:r>
              <a:rPr lang="en-US" sz="2800">
                <a:solidFill>
                  <a:srgbClr val="0070C0"/>
                </a:solidFill>
                <a:cs typeface="Calibri Light"/>
              </a:rPr>
              <a:t>3 Variables(Independent) vs Transition Potential from 1 to 2(Dependent)</a:t>
            </a:r>
            <a:endParaRPr lang="en-US" sz="2800">
              <a:solidFill>
                <a:srgbClr val="0070C0"/>
              </a:solidFill>
              <a:ea typeface="Calibri Light"/>
              <a:cs typeface="Calibri Light"/>
            </a:endParaRPr>
          </a:p>
        </p:txBody>
      </p:sp>
      <p:sp>
        <p:nvSpPr>
          <p:cNvPr id="10" name="TextBox 9">
            <a:extLst>
              <a:ext uri="{FF2B5EF4-FFF2-40B4-BE49-F238E27FC236}">
                <a16:creationId xmlns:a16="http://schemas.microsoft.com/office/drawing/2014/main" id="{59CF7473-1771-65C4-6D63-8D3A299FD646}"/>
              </a:ext>
            </a:extLst>
          </p:cNvPr>
          <p:cNvSpPr txBox="1"/>
          <p:nvPr/>
        </p:nvSpPr>
        <p:spPr>
          <a:xfrm>
            <a:off x="5668178" y="665702"/>
            <a:ext cx="583097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Calibri"/>
              </a:rPr>
              <a:t>Distance to Change(dynamic)</a:t>
            </a:r>
            <a:endParaRPr lang="en-US" sz="2000" b="1">
              <a:ea typeface="Calibri"/>
              <a:cs typeface="Calibri"/>
            </a:endParaRPr>
          </a:p>
          <a:p>
            <a:pPr marL="285750" indent="-285750" algn="just">
              <a:buFont typeface="Arial"/>
              <a:buChar char="•"/>
            </a:pPr>
            <a:r>
              <a:rPr lang="en-US" sz="2000">
                <a:ea typeface="Calibri"/>
                <a:cs typeface="Calibri"/>
              </a:rPr>
              <a:t>Closer areas, around &lt;1364m to change have higher transition potential values. Around 4000m the transition potential values begin to steadily increase.</a:t>
            </a:r>
          </a:p>
          <a:p>
            <a:pPr marL="285750" indent="-285750" algn="just">
              <a:buFont typeface="Arial"/>
              <a:buChar char="•"/>
            </a:pPr>
            <a:r>
              <a:rPr lang="en-US" sz="2000">
                <a:ea typeface="Calibri"/>
                <a:cs typeface="Calibri"/>
              </a:rPr>
              <a:t>The steady increase in transition potential values after approximately 4000 meters is likely due to the addition of  the slope variable. </a:t>
            </a:r>
          </a:p>
        </p:txBody>
      </p:sp>
      <p:sp>
        <p:nvSpPr>
          <p:cNvPr id="2" name="TextBox 1">
            <a:extLst>
              <a:ext uri="{FF2B5EF4-FFF2-40B4-BE49-F238E27FC236}">
                <a16:creationId xmlns:a16="http://schemas.microsoft.com/office/drawing/2014/main" id="{2CF32FC0-D638-77C6-CB37-1A0F5121A008}"/>
              </a:ext>
            </a:extLst>
          </p:cNvPr>
          <p:cNvSpPr txBox="1"/>
          <p:nvPr/>
        </p:nvSpPr>
        <p:spPr>
          <a:xfrm>
            <a:off x="5671546" y="3967533"/>
            <a:ext cx="5832174"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Calibri"/>
              </a:rPr>
              <a:t>Elevation</a:t>
            </a:r>
            <a:endParaRPr lang="en-US" sz="2000">
              <a:ea typeface="Calibri" panose="020F0502020204030204"/>
              <a:cs typeface="Calibri"/>
            </a:endParaRPr>
          </a:p>
          <a:p>
            <a:pPr marL="285750" indent="-285750" algn="just">
              <a:buFont typeface="Arial,Sans-Serif"/>
              <a:buChar char="•"/>
            </a:pPr>
            <a:r>
              <a:rPr lang="en-US" sz="2000">
                <a:ea typeface="Calibri" panose="020F0502020204030204"/>
                <a:cs typeface="Calibri"/>
              </a:rPr>
              <a:t>The transition potential values decrease as elevation increases.</a:t>
            </a:r>
          </a:p>
          <a:p>
            <a:pPr marL="285750" indent="-285750" algn="just">
              <a:buFont typeface="Arial,Sans-Serif"/>
              <a:buChar char="•"/>
            </a:pPr>
            <a:r>
              <a:rPr lang="en-US" sz="2000">
                <a:ea typeface="Calibri" panose="020F0502020204030204"/>
                <a:cs typeface="Calibri"/>
              </a:rPr>
              <a:t>The highest transition potentials occurred at lower elevations.</a:t>
            </a:r>
          </a:p>
          <a:p>
            <a:pPr marL="285750" indent="-285750" algn="just">
              <a:buFont typeface="Arial,Sans-Serif"/>
              <a:buChar char="•"/>
            </a:pPr>
            <a:r>
              <a:rPr lang="en-US" sz="2000">
                <a:ea typeface="Calibri" panose="020F0502020204030204"/>
                <a:cs typeface="Calibri"/>
              </a:rPr>
              <a:t>We believe the "blob" in the middle of the graph is likely due to the addition of elevation as a variable.</a:t>
            </a:r>
          </a:p>
          <a:p>
            <a:pPr marL="285750" indent="-285750" algn="just">
              <a:buFont typeface="Arial,Sans-Serif"/>
              <a:buChar char="•"/>
            </a:pPr>
            <a:endParaRPr lang="en-US">
              <a:ea typeface="Calibri" panose="020F0502020204030204"/>
              <a:cs typeface="Calibri"/>
            </a:endParaRPr>
          </a:p>
          <a:p>
            <a:pPr marL="285750" indent="-285750" algn="just">
              <a:buFont typeface="Arial,Sans-Serif"/>
              <a:buChar char="•"/>
            </a:pPr>
            <a:endParaRPr lang="en-US">
              <a:ea typeface="Calibri" panose="020F0502020204030204"/>
              <a:cs typeface="Calibri"/>
            </a:endParaRPr>
          </a:p>
          <a:p>
            <a:pPr algn="just"/>
            <a:endParaRPr lang="en-US" b="1">
              <a:ea typeface="Calibri"/>
              <a:cs typeface="Calibri"/>
            </a:endParaRPr>
          </a:p>
        </p:txBody>
      </p:sp>
      <p:pic>
        <p:nvPicPr>
          <p:cNvPr id="3" name="Picture 2">
            <a:extLst>
              <a:ext uri="{FF2B5EF4-FFF2-40B4-BE49-F238E27FC236}">
                <a16:creationId xmlns:a16="http://schemas.microsoft.com/office/drawing/2014/main" id="{945EB7A0-410B-550B-DA37-0F935C111D5E}"/>
              </a:ext>
            </a:extLst>
          </p:cNvPr>
          <p:cNvPicPr>
            <a:picLocks noChangeAspect="1"/>
          </p:cNvPicPr>
          <p:nvPr/>
        </p:nvPicPr>
        <p:blipFill>
          <a:blip r:embed="rId2"/>
          <a:stretch>
            <a:fillRect/>
          </a:stretch>
        </p:blipFill>
        <p:spPr>
          <a:xfrm>
            <a:off x="140677" y="665021"/>
            <a:ext cx="5310553" cy="2855096"/>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271E880-1E8A-D526-2F57-2E3679BA4730}"/>
              </a:ext>
            </a:extLst>
          </p:cNvPr>
          <p:cNvPicPr>
            <a:picLocks noChangeAspect="1"/>
          </p:cNvPicPr>
          <p:nvPr/>
        </p:nvPicPr>
        <p:blipFill>
          <a:blip r:embed="rId3"/>
          <a:stretch>
            <a:fillRect/>
          </a:stretch>
        </p:blipFill>
        <p:spPr>
          <a:xfrm>
            <a:off x="140677" y="3630677"/>
            <a:ext cx="5310553" cy="2855662"/>
          </a:xfrm>
          <a:prstGeom prst="rect">
            <a:avLst/>
          </a:prstGeom>
        </p:spPr>
      </p:pic>
      <p:sp>
        <p:nvSpPr>
          <p:cNvPr id="4" name="Slide Number Placeholder 3">
            <a:extLst>
              <a:ext uri="{FF2B5EF4-FFF2-40B4-BE49-F238E27FC236}">
                <a16:creationId xmlns:a16="http://schemas.microsoft.com/office/drawing/2014/main" id="{DDC580F8-ABA7-704A-40AF-9106C15D28A4}"/>
              </a:ext>
            </a:extLst>
          </p:cNvPr>
          <p:cNvSpPr>
            <a:spLocks noGrp="1"/>
          </p:cNvSpPr>
          <p:nvPr>
            <p:ph type="sldNum" sz="quarter" idx="12"/>
          </p:nvPr>
        </p:nvSpPr>
        <p:spPr/>
        <p:txBody>
          <a:bodyPr/>
          <a:lstStyle/>
          <a:p>
            <a:fld id="{48F63A3B-78C7-47BE-AE5E-E10140E04643}" type="slidenum">
              <a:rPr lang="en-US" dirty="0"/>
              <a:t>30</a:t>
            </a:fld>
            <a:endParaRPr lang="en-US"/>
          </a:p>
        </p:txBody>
      </p:sp>
    </p:spTree>
    <p:extLst>
      <p:ext uri="{BB962C8B-B14F-4D97-AF65-F5344CB8AC3E}">
        <p14:creationId xmlns:p14="http://schemas.microsoft.com/office/powerpoint/2010/main" val="51725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FFEECA-2974-1D59-55F1-0BC8BB728F25}"/>
              </a:ext>
            </a:extLst>
          </p:cNvPr>
          <p:cNvSpPr>
            <a:spLocks noGrp="1"/>
          </p:cNvSpPr>
          <p:nvPr>
            <p:ph type="title"/>
          </p:nvPr>
        </p:nvSpPr>
        <p:spPr>
          <a:xfrm>
            <a:off x="-5292" y="-48654"/>
            <a:ext cx="11504979" cy="905149"/>
          </a:xfrm>
        </p:spPr>
        <p:txBody>
          <a:bodyPr>
            <a:normAutofit fontScale="90000"/>
          </a:bodyPr>
          <a:lstStyle/>
          <a:p>
            <a:r>
              <a:rPr lang="en-US" sz="3000" b="1">
                <a:solidFill>
                  <a:srgbClr val="0070C0"/>
                </a:solidFill>
                <a:cs typeface="Calibri Light"/>
              </a:rPr>
              <a:t>Run5: </a:t>
            </a:r>
            <a:r>
              <a:rPr lang="en-US" sz="3000">
                <a:solidFill>
                  <a:srgbClr val="0070C0"/>
                </a:solidFill>
                <a:cs typeface="Calibri Light"/>
              </a:rPr>
              <a:t>3 Variables(Independent) vs Transition Potential from 1 to 2 (Dependent)</a:t>
            </a:r>
          </a:p>
        </p:txBody>
      </p:sp>
      <p:pic>
        <p:nvPicPr>
          <p:cNvPr id="7" name="Picture 6" descr="A screenshot of a graph&#10;&#10;Description automatically generated">
            <a:extLst>
              <a:ext uri="{FF2B5EF4-FFF2-40B4-BE49-F238E27FC236}">
                <a16:creationId xmlns:a16="http://schemas.microsoft.com/office/drawing/2014/main" id="{32077480-E54B-BE97-66BB-A0732D806280}"/>
              </a:ext>
            </a:extLst>
          </p:cNvPr>
          <p:cNvPicPr>
            <a:picLocks noChangeAspect="1"/>
          </p:cNvPicPr>
          <p:nvPr/>
        </p:nvPicPr>
        <p:blipFill>
          <a:blip r:embed="rId2"/>
          <a:stretch>
            <a:fillRect/>
          </a:stretch>
        </p:blipFill>
        <p:spPr>
          <a:xfrm>
            <a:off x="70338" y="1567698"/>
            <a:ext cx="7549659" cy="4062572"/>
          </a:xfrm>
          <a:prstGeom prst="rect">
            <a:avLst/>
          </a:prstGeom>
        </p:spPr>
      </p:pic>
      <p:sp>
        <p:nvSpPr>
          <p:cNvPr id="8" name="TextBox 7">
            <a:extLst>
              <a:ext uri="{FF2B5EF4-FFF2-40B4-BE49-F238E27FC236}">
                <a16:creationId xmlns:a16="http://schemas.microsoft.com/office/drawing/2014/main" id="{C1A0D43C-7FB8-9802-1364-EA85781B2E7A}"/>
              </a:ext>
            </a:extLst>
          </p:cNvPr>
          <p:cNvSpPr txBox="1"/>
          <p:nvPr/>
        </p:nvSpPr>
        <p:spPr>
          <a:xfrm>
            <a:off x="7867860" y="1604386"/>
            <a:ext cx="380635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cs typeface="Segoe UI"/>
              </a:rPr>
              <a:t>Slope </a:t>
            </a:r>
            <a:endParaRPr lang="en-US" sz="2000">
              <a:ea typeface="Calibri"/>
              <a:cs typeface="Segoe UI"/>
            </a:endParaRPr>
          </a:p>
          <a:p>
            <a:pPr marL="285750" indent="-285750" algn="just">
              <a:buChar char="•"/>
            </a:pPr>
            <a:r>
              <a:rPr lang="en-US" sz="2000">
                <a:cs typeface="Arial"/>
              </a:rPr>
              <a:t>Predicted change is allocated to high transitions between 4-10m.​</a:t>
            </a:r>
            <a:endParaRPr lang="en-US" sz="2000">
              <a:ea typeface="Calibri" panose="020F0502020204030204"/>
              <a:cs typeface="Arial"/>
            </a:endParaRPr>
          </a:p>
          <a:p>
            <a:pPr marL="285750" indent="-285750" algn="just">
              <a:buChar char="•"/>
            </a:pPr>
            <a:r>
              <a:rPr lang="en-US" sz="2000">
                <a:ea typeface="Calibri" panose="020F0502020204030204"/>
                <a:cs typeface="Arial"/>
              </a:rPr>
              <a:t>There is less of a defined relationship between elevation and  the transition potential map, so likely this variable has the least influence on the allocation of pixels.</a:t>
            </a:r>
          </a:p>
        </p:txBody>
      </p:sp>
      <p:sp>
        <p:nvSpPr>
          <p:cNvPr id="2" name="Slide Number Placeholder 1">
            <a:extLst>
              <a:ext uri="{FF2B5EF4-FFF2-40B4-BE49-F238E27FC236}">
                <a16:creationId xmlns:a16="http://schemas.microsoft.com/office/drawing/2014/main" id="{2D01C073-B3E7-5EB8-F16A-6C5C079C29FA}"/>
              </a:ext>
            </a:extLst>
          </p:cNvPr>
          <p:cNvSpPr>
            <a:spLocks noGrp="1"/>
          </p:cNvSpPr>
          <p:nvPr>
            <p:ph type="sldNum" sz="quarter" idx="12"/>
          </p:nvPr>
        </p:nvSpPr>
        <p:spPr/>
        <p:txBody>
          <a:bodyPr/>
          <a:lstStyle/>
          <a:p>
            <a:fld id="{48F63A3B-78C7-47BE-AE5E-E10140E04643}" type="slidenum">
              <a:rPr lang="en-US" dirty="0"/>
              <a:t>31</a:t>
            </a:fld>
            <a:endParaRPr lang="en-US"/>
          </a:p>
        </p:txBody>
      </p:sp>
    </p:spTree>
    <p:extLst>
      <p:ext uri="{BB962C8B-B14F-4D97-AF65-F5344CB8AC3E}">
        <p14:creationId xmlns:p14="http://schemas.microsoft.com/office/powerpoint/2010/main" val="149012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7B4550E-EA99-E502-2CF7-3869CA542B97}"/>
              </a:ext>
            </a:extLst>
          </p:cNvPr>
          <p:cNvSpPr txBox="1">
            <a:spLocks/>
          </p:cNvSpPr>
          <p:nvPr/>
        </p:nvSpPr>
        <p:spPr>
          <a:xfrm>
            <a:off x="903432" y="2000683"/>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002060"/>
                </a:solidFill>
                <a:cs typeface="Calibri Light" panose="020F0302020204030204"/>
              </a:rPr>
              <a:t>Challenges</a:t>
            </a:r>
          </a:p>
        </p:txBody>
      </p:sp>
      <p:sp>
        <p:nvSpPr>
          <p:cNvPr id="2" name="Slide Number Placeholder 1">
            <a:extLst>
              <a:ext uri="{FF2B5EF4-FFF2-40B4-BE49-F238E27FC236}">
                <a16:creationId xmlns:a16="http://schemas.microsoft.com/office/drawing/2014/main" id="{FE2B21C4-0550-8771-42B1-341C308C96C2}"/>
              </a:ext>
            </a:extLst>
          </p:cNvPr>
          <p:cNvSpPr>
            <a:spLocks noGrp="1"/>
          </p:cNvSpPr>
          <p:nvPr>
            <p:ph type="sldNum" sz="quarter" idx="12"/>
          </p:nvPr>
        </p:nvSpPr>
        <p:spPr/>
        <p:txBody>
          <a:bodyPr/>
          <a:lstStyle/>
          <a:p>
            <a:fld id="{48F63A3B-78C7-47BE-AE5E-E10140E04643}" type="slidenum">
              <a:rPr lang="en-US" dirty="0"/>
              <a:t>32</a:t>
            </a:fld>
            <a:endParaRPr lang="en-US"/>
          </a:p>
        </p:txBody>
      </p:sp>
    </p:spTree>
    <p:extLst>
      <p:ext uri="{BB962C8B-B14F-4D97-AF65-F5344CB8AC3E}">
        <p14:creationId xmlns:p14="http://schemas.microsoft.com/office/powerpoint/2010/main" val="277056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3B00-1FE3-3D44-86D5-C5199F9DA8E3}"/>
              </a:ext>
            </a:extLst>
          </p:cNvPr>
          <p:cNvSpPr>
            <a:spLocks noGrp="1"/>
          </p:cNvSpPr>
          <p:nvPr>
            <p:ph type="title"/>
          </p:nvPr>
        </p:nvSpPr>
        <p:spPr>
          <a:xfrm>
            <a:off x="-70810" y="88397"/>
            <a:ext cx="10804633" cy="852597"/>
          </a:xfrm>
        </p:spPr>
        <p:txBody>
          <a:bodyPr>
            <a:normAutofit/>
          </a:bodyPr>
          <a:lstStyle/>
          <a:p>
            <a:pPr algn="ctr"/>
            <a:r>
              <a:rPr lang="en-US" sz="3500" b="1">
                <a:solidFill>
                  <a:srgbClr val="0070C0"/>
                </a:solidFill>
                <a:ea typeface="Calibri Light"/>
                <a:cs typeface="Calibri Light"/>
              </a:rPr>
              <a:t>Striping</a:t>
            </a:r>
            <a:endParaRPr lang="en-US" sz="3500">
              <a:solidFill>
                <a:srgbClr val="000000"/>
              </a:solidFill>
              <a:cs typeface="Calibri Light" panose="020F0302020204030204"/>
            </a:endParaRPr>
          </a:p>
        </p:txBody>
      </p:sp>
      <p:sp>
        <p:nvSpPr>
          <p:cNvPr id="3" name="Text Placeholder 2">
            <a:extLst>
              <a:ext uri="{FF2B5EF4-FFF2-40B4-BE49-F238E27FC236}">
                <a16:creationId xmlns:a16="http://schemas.microsoft.com/office/drawing/2014/main" id="{F3366A8B-0EDA-2777-8C6A-1F0EA482EA94}"/>
              </a:ext>
            </a:extLst>
          </p:cNvPr>
          <p:cNvSpPr>
            <a:spLocks noGrp="1"/>
          </p:cNvSpPr>
          <p:nvPr>
            <p:ph idx="1"/>
          </p:nvPr>
        </p:nvSpPr>
        <p:spPr>
          <a:xfrm>
            <a:off x="7283933" y="1270849"/>
            <a:ext cx="4183120" cy="5599441"/>
          </a:xfrm>
        </p:spPr>
        <p:txBody>
          <a:bodyPr vert="horz" lIns="91440" tIns="45720" rIns="91440" bIns="45720" rtlCol="0" anchor="t">
            <a:normAutofit/>
          </a:bodyPr>
          <a:lstStyle/>
          <a:p>
            <a:pPr algn="just"/>
            <a:r>
              <a:rPr lang="en-US" sz="2000">
                <a:latin typeface="Calibri"/>
                <a:ea typeface="Calibri"/>
                <a:cs typeface="Arial"/>
              </a:rPr>
              <a:t>We initially ran logistic regression in LCM with only one variable: DTC as dynamic variable</a:t>
            </a:r>
            <a:r>
              <a:rPr lang="en-US" sz="2000" b="1">
                <a:latin typeface="Calibri"/>
                <a:ea typeface="Calibri"/>
                <a:cs typeface="Arial"/>
              </a:rPr>
              <a:t>. </a:t>
            </a:r>
            <a:r>
              <a:rPr lang="en-US" sz="2000">
                <a:latin typeface="Calibri"/>
                <a:ea typeface="Calibri"/>
                <a:cs typeface="Arial"/>
              </a:rPr>
              <a:t>This resulted in striping in prediction maps</a:t>
            </a:r>
            <a:endParaRPr lang="en-US" sz="2000">
              <a:latin typeface="Calibri"/>
              <a:ea typeface="Calibri"/>
              <a:cs typeface="Calibri"/>
            </a:endParaRPr>
          </a:p>
          <a:p>
            <a:pPr algn="just"/>
            <a:r>
              <a:rPr lang="en-US" sz="2000">
                <a:latin typeface="Calibri"/>
                <a:ea typeface="Calibri"/>
                <a:cs typeface="Arial"/>
              </a:rPr>
              <a:t>In an email with Professor Pontius, he explained that this issue was caused by "the number of pixels of simulated change [being] fewer than the number of pixels that have the same transition potential value" and recommended that we add more variables. </a:t>
            </a:r>
          </a:p>
          <a:p>
            <a:pPr algn="just"/>
            <a:r>
              <a:rPr lang="en-US" sz="2000">
                <a:latin typeface="Calibri"/>
                <a:ea typeface="Calibri"/>
                <a:cs typeface="Arial"/>
              </a:rPr>
              <a:t>This led us to adding two additional variables, elevation and slope, to our next runs.</a:t>
            </a:r>
          </a:p>
        </p:txBody>
      </p:sp>
      <p:pic>
        <p:nvPicPr>
          <p:cNvPr id="5" name="Picture 4" descr="A screenshot of a computer screen&#10;&#10;Description automatically generated">
            <a:extLst>
              <a:ext uri="{FF2B5EF4-FFF2-40B4-BE49-F238E27FC236}">
                <a16:creationId xmlns:a16="http://schemas.microsoft.com/office/drawing/2014/main" id="{515744BE-35E8-8A86-5ACF-F03BC9178BFF}"/>
              </a:ext>
            </a:extLst>
          </p:cNvPr>
          <p:cNvPicPr>
            <a:picLocks noChangeAspect="1"/>
          </p:cNvPicPr>
          <p:nvPr/>
        </p:nvPicPr>
        <p:blipFill>
          <a:blip r:embed="rId2"/>
          <a:stretch>
            <a:fillRect/>
          </a:stretch>
        </p:blipFill>
        <p:spPr>
          <a:xfrm>
            <a:off x="459394" y="1270907"/>
            <a:ext cx="3304128" cy="4783123"/>
          </a:xfrm>
          <a:prstGeom prst="rect">
            <a:avLst/>
          </a:prstGeom>
        </p:spPr>
      </p:pic>
      <p:pic>
        <p:nvPicPr>
          <p:cNvPr id="4" name="Picture 3">
            <a:extLst>
              <a:ext uri="{FF2B5EF4-FFF2-40B4-BE49-F238E27FC236}">
                <a16:creationId xmlns:a16="http://schemas.microsoft.com/office/drawing/2014/main" id="{5421A65F-C301-76C7-2BFA-1F4E5301EE15}"/>
              </a:ext>
            </a:extLst>
          </p:cNvPr>
          <p:cNvPicPr>
            <a:picLocks noChangeAspect="1"/>
          </p:cNvPicPr>
          <p:nvPr/>
        </p:nvPicPr>
        <p:blipFill>
          <a:blip r:embed="rId3"/>
          <a:stretch>
            <a:fillRect/>
          </a:stretch>
        </p:blipFill>
        <p:spPr>
          <a:xfrm>
            <a:off x="3953361" y="1275144"/>
            <a:ext cx="3166392" cy="4886445"/>
          </a:xfrm>
          <a:prstGeom prst="rect">
            <a:avLst/>
          </a:prstGeom>
        </p:spPr>
      </p:pic>
      <p:sp>
        <p:nvSpPr>
          <p:cNvPr id="6" name="Slide Number Placeholder 5">
            <a:extLst>
              <a:ext uri="{FF2B5EF4-FFF2-40B4-BE49-F238E27FC236}">
                <a16:creationId xmlns:a16="http://schemas.microsoft.com/office/drawing/2014/main" id="{B954AE58-E5D5-FAEE-834A-D44AED60010C}"/>
              </a:ext>
            </a:extLst>
          </p:cNvPr>
          <p:cNvSpPr>
            <a:spLocks noGrp="1"/>
          </p:cNvSpPr>
          <p:nvPr>
            <p:ph type="sldNum" sz="quarter" idx="12"/>
          </p:nvPr>
        </p:nvSpPr>
        <p:spPr/>
        <p:txBody>
          <a:bodyPr/>
          <a:lstStyle/>
          <a:p>
            <a:fld id="{48F63A3B-78C7-47BE-AE5E-E10140E04643}" type="slidenum">
              <a:rPr lang="en-US" dirty="0"/>
              <a:t>33</a:t>
            </a:fld>
            <a:endParaRPr lang="en-US"/>
          </a:p>
        </p:txBody>
      </p:sp>
    </p:spTree>
    <p:extLst>
      <p:ext uri="{BB962C8B-B14F-4D97-AF65-F5344CB8AC3E}">
        <p14:creationId xmlns:p14="http://schemas.microsoft.com/office/powerpoint/2010/main" val="1544568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79A1-0314-E2DF-0AF4-D3DBE52C82AB}"/>
              </a:ext>
            </a:extLst>
          </p:cNvPr>
          <p:cNvSpPr>
            <a:spLocks noGrp="1"/>
          </p:cNvSpPr>
          <p:nvPr>
            <p:ph type="title"/>
          </p:nvPr>
        </p:nvSpPr>
        <p:spPr>
          <a:xfrm>
            <a:off x="838200" y="154918"/>
            <a:ext cx="10515600" cy="642391"/>
          </a:xfrm>
        </p:spPr>
        <p:txBody>
          <a:bodyPr>
            <a:normAutofit/>
          </a:bodyPr>
          <a:lstStyle/>
          <a:p>
            <a:pPr algn="ctr"/>
            <a:r>
              <a:rPr lang="en-US" sz="3500" b="1">
                <a:solidFill>
                  <a:srgbClr val="0070C0"/>
                </a:solidFill>
                <a:cs typeface="Calibri Light"/>
              </a:rPr>
              <a:t>Simulated change in mask (Logistic Regression)</a:t>
            </a:r>
            <a:endParaRPr lang="en-US" sz="3500" b="1">
              <a:solidFill>
                <a:srgbClr val="0070C0"/>
              </a:solidFill>
              <a:ea typeface="Calibri Light"/>
              <a:cs typeface="Calibri Light"/>
            </a:endParaRPr>
          </a:p>
        </p:txBody>
      </p:sp>
      <p:sp>
        <p:nvSpPr>
          <p:cNvPr id="3" name="Content Placeholder 2">
            <a:extLst>
              <a:ext uri="{FF2B5EF4-FFF2-40B4-BE49-F238E27FC236}">
                <a16:creationId xmlns:a16="http://schemas.microsoft.com/office/drawing/2014/main" id="{C529E3FC-EF87-C2E6-9D73-42ECDCE6B137}"/>
              </a:ext>
            </a:extLst>
          </p:cNvPr>
          <p:cNvSpPr>
            <a:spLocks noGrp="1"/>
          </p:cNvSpPr>
          <p:nvPr>
            <p:ph idx="1"/>
          </p:nvPr>
        </p:nvSpPr>
        <p:spPr>
          <a:xfrm>
            <a:off x="181303" y="1181866"/>
            <a:ext cx="2816774" cy="5073924"/>
          </a:xfrm>
        </p:spPr>
        <p:txBody>
          <a:bodyPr vert="horz" lIns="91440" tIns="45720" rIns="91440" bIns="45720" rtlCol="0" anchor="t">
            <a:normAutofit/>
          </a:bodyPr>
          <a:lstStyle/>
          <a:p>
            <a:pPr algn="just"/>
            <a:r>
              <a:rPr lang="en-US" sz="2000">
                <a:latin typeface="Calibri"/>
                <a:ea typeface="Calibri"/>
                <a:cs typeface="Arial"/>
              </a:rPr>
              <a:t>We added the three variables (DTC, slope, elevation), and added a mask of the area outside of the 9 municipalities as a constraint.</a:t>
            </a:r>
          </a:p>
          <a:p>
            <a:pPr algn="just"/>
            <a:r>
              <a:rPr lang="en-US" sz="2000">
                <a:latin typeface="Calibri"/>
                <a:ea typeface="Calibri"/>
                <a:cs typeface="Arial"/>
              </a:rPr>
              <a:t>Despite the constraint however, the model was predicting  change with no apparent pattern  outside the study area – we are not sure why this is happening</a:t>
            </a:r>
          </a:p>
          <a:p>
            <a:pPr algn="just"/>
            <a:endParaRPr lang="en-US">
              <a:cs typeface="Calibri"/>
            </a:endParaRPr>
          </a:p>
        </p:txBody>
      </p:sp>
      <p:pic>
        <p:nvPicPr>
          <p:cNvPr id="4" name="Picture 3" descr="A red outline of a country&#10;&#10;Description automatically generated">
            <a:extLst>
              <a:ext uri="{FF2B5EF4-FFF2-40B4-BE49-F238E27FC236}">
                <a16:creationId xmlns:a16="http://schemas.microsoft.com/office/drawing/2014/main" id="{6E05F14B-EBB0-928E-7126-16E69727F5BD}"/>
              </a:ext>
            </a:extLst>
          </p:cNvPr>
          <p:cNvPicPr>
            <a:picLocks noChangeAspect="1"/>
          </p:cNvPicPr>
          <p:nvPr/>
        </p:nvPicPr>
        <p:blipFill>
          <a:blip r:embed="rId2"/>
          <a:stretch>
            <a:fillRect/>
          </a:stretch>
        </p:blipFill>
        <p:spPr>
          <a:xfrm>
            <a:off x="3071866" y="1181438"/>
            <a:ext cx="2688677" cy="4537512"/>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9798574E-C2E2-0055-BCF3-E5F2BE892135}"/>
              </a:ext>
            </a:extLst>
          </p:cNvPr>
          <p:cNvPicPr>
            <a:picLocks noChangeAspect="1"/>
          </p:cNvPicPr>
          <p:nvPr/>
        </p:nvPicPr>
        <p:blipFill>
          <a:blip r:embed="rId3"/>
          <a:stretch>
            <a:fillRect/>
          </a:stretch>
        </p:blipFill>
        <p:spPr>
          <a:xfrm>
            <a:off x="5802052" y="1176676"/>
            <a:ext cx="2969829" cy="4547037"/>
          </a:xfrm>
          <a:prstGeom prst="rect">
            <a:avLst/>
          </a:prstGeom>
        </p:spPr>
      </p:pic>
      <p:pic>
        <p:nvPicPr>
          <p:cNvPr id="6" name="Picture 5" descr="A map of a country&#10;&#10;Description automatically generated">
            <a:extLst>
              <a:ext uri="{FF2B5EF4-FFF2-40B4-BE49-F238E27FC236}">
                <a16:creationId xmlns:a16="http://schemas.microsoft.com/office/drawing/2014/main" id="{47CED6D2-F657-94E9-F096-5A7F96999CB0}"/>
              </a:ext>
            </a:extLst>
          </p:cNvPr>
          <p:cNvPicPr>
            <a:picLocks noChangeAspect="1"/>
          </p:cNvPicPr>
          <p:nvPr/>
        </p:nvPicPr>
        <p:blipFill>
          <a:blip r:embed="rId4"/>
          <a:stretch>
            <a:fillRect/>
          </a:stretch>
        </p:blipFill>
        <p:spPr>
          <a:xfrm>
            <a:off x="8773182" y="1193089"/>
            <a:ext cx="3237843" cy="4537512"/>
          </a:xfrm>
          <a:prstGeom prst="rect">
            <a:avLst/>
          </a:prstGeom>
        </p:spPr>
      </p:pic>
      <p:sp>
        <p:nvSpPr>
          <p:cNvPr id="7" name="Slide Number Placeholder 6">
            <a:extLst>
              <a:ext uri="{FF2B5EF4-FFF2-40B4-BE49-F238E27FC236}">
                <a16:creationId xmlns:a16="http://schemas.microsoft.com/office/drawing/2014/main" id="{521BE7E8-08FD-1EFD-3180-759B308D7EDB}"/>
              </a:ext>
            </a:extLst>
          </p:cNvPr>
          <p:cNvSpPr>
            <a:spLocks noGrp="1"/>
          </p:cNvSpPr>
          <p:nvPr>
            <p:ph type="sldNum" sz="quarter" idx="12"/>
          </p:nvPr>
        </p:nvSpPr>
        <p:spPr/>
        <p:txBody>
          <a:bodyPr/>
          <a:lstStyle/>
          <a:p>
            <a:fld id="{48F63A3B-78C7-47BE-AE5E-E10140E04643}" type="slidenum">
              <a:rPr lang="en-US" dirty="0"/>
              <a:t>34</a:t>
            </a:fld>
            <a:endParaRPr lang="en-US"/>
          </a:p>
        </p:txBody>
      </p:sp>
    </p:spTree>
    <p:extLst>
      <p:ext uri="{BB962C8B-B14F-4D97-AF65-F5344CB8AC3E}">
        <p14:creationId xmlns:p14="http://schemas.microsoft.com/office/powerpoint/2010/main" val="2900286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BF86-8933-33F0-ECCF-9DFCA34296F0}"/>
              </a:ext>
            </a:extLst>
          </p:cNvPr>
          <p:cNvSpPr>
            <a:spLocks noGrp="1"/>
          </p:cNvSpPr>
          <p:nvPr>
            <p:ph type="title"/>
          </p:nvPr>
        </p:nvSpPr>
        <p:spPr>
          <a:xfrm>
            <a:off x="838200" y="135088"/>
            <a:ext cx="10515600" cy="835989"/>
          </a:xfrm>
        </p:spPr>
        <p:txBody>
          <a:bodyPr>
            <a:normAutofit/>
          </a:bodyPr>
          <a:lstStyle/>
          <a:p>
            <a:pPr algn="ctr"/>
            <a:r>
              <a:rPr lang="en-US" sz="3500" b="1">
                <a:solidFill>
                  <a:srgbClr val="0070C0"/>
                </a:solidFill>
                <a:cs typeface="Calibri Light"/>
              </a:rPr>
              <a:t>Logistic Regression</a:t>
            </a:r>
            <a:endParaRPr lang="en-US" sz="3500" b="1">
              <a:solidFill>
                <a:srgbClr val="0070C0"/>
              </a:solidFill>
              <a:ea typeface="Calibri Light"/>
              <a:cs typeface="Calibri Light"/>
            </a:endParaRPr>
          </a:p>
        </p:txBody>
      </p:sp>
      <p:sp>
        <p:nvSpPr>
          <p:cNvPr id="3" name="Content Placeholder 2">
            <a:extLst>
              <a:ext uri="{FF2B5EF4-FFF2-40B4-BE49-F238E27FC236}">
                <a16:creationId xmlns:a16="http://schemas.microsoft.com/office/drawing/2014/main" id="{86EE9DC1-B894-AC45-53E2-6AA2E3D11691}"/>
              </a:ext>
            </a:extLst>
          </p:cNvPr>
          <p:cNvSpPr>
            <a:spLocks noGrp="1"/>
          </p:cNvSpPr>
          <p:nvPr>
            <p:ph idx="1"/>
          </p:nvPr>
        </p:nvSpPr>
        <p:spPr>
          <a:xfrm>
            <a:off x="7854350" y="1379927"/>
            <a:ext cx="3847725" cy="4797036"/>
          </a:xfrm>
        </p:spPr>
        <p:txBody>
          <a:bodyPr vert="horz" lIns="91440" tIns="45720" rIns="91440" bIns="45720" rtlCol="0" anchor="t">
            <a:normAutofit/>
          </a:bodyPr>
          <a:lstStyle/>
          <a:p>
            <a:pPr marL="0" indent="0" algn="just">
              <a:buNone/>
            </a:pPr>
            <a:r>
              <a:rPr lang="en-US" sz="2000">
                <a:ea typeface="+mn-lt"/>
                <a:cs typeface="+mn-lt"/>
              </a:rPr>
              <a:t>We initially tried the methodology with Logistic regression but due to the reasoning in the two previous slides – the striping and the prediction outside of the study area – we decided to do the subsequent runs using MLP and use those results instead.</a:t>
            </a:r>
            <a:endParaRPr lang="en-US" sz="2000">
              <a:cs typeface="Calibri" panose="020F0502020204030204"/>
            </a:endParaRPr>
          </a:p>
        </p:txBody>
      </p:sp>
      <p:pic>
        <p:nvPicPr>
          <p:cNvPr id="5" name="Picture 4" descr="A screen shot of a computer screen&#10;&#10;Description automatically generated">
            <a:extLst>
              <a:ext uri="{FF2B5EF4-FFF2-40B4-BE49-F238E27FC236}">
                <a16:creationId xmlns:a16="http://schemas.microsoft.com/office/drawing/2014/main" id="{3BBB0DB8-F9E4-A074-9C90-BCBA05758AE0}"/>
              </a:ext>
            </a:extLst>
          </p:cNvPr>
          <p:cNvPicPr>
            <a:picLocks noChangeAspect="1"/>
          </p:cNvPicPr>
          <p:nvPr/>
        </p:nvPicPr>
        <p:blipFill>
          <a:blip r:embed="rId2"/>
          <a:stretch>
            <a:fillRect/>
          </a:stretch>
        </p:blipFill>
        <p:spPr>
          <a:xfrm>
            <a:off x="281796" y="1023558"/>
            <a:ext cx="3577086" cy="5342846"/>
          </a:xfrm>
          <a:prstGeom prst="rect">
            <a:avLst/>
          </a:prstGeom>
        </p:spPr>
      </p:pic>
      <p:pic>
        <p:nvPicPr>
          <p:cNvPr id="6" name="Picture 5" descr="A map of a country&#10;&#10;Description automatically generated">
            <a:extLst>
              <a:ext uri="{FF2B5EF4-FFF2-40B4-BE49-F238E27FC236}">
                <a16:creationId xmlns:a16="http://schemas.microsoft.com/office/drawing/2014/main" id="{52EC29D8-BE7A-3356-BDFD-21E4038E2F7B}"/>
              </a:ext>
            </a:extLst>
          </p:cNvPr>
          <p:cNvPicPr>
            <a:picLocks noChangeAspect="1"/>
          </p:cNvPicPr>
          <p:nvPr/>
        </p:nvPicPr>
        <p:blipFill>
          <a:blip r:embed="rId3"/>
          <a:stretch>
            <a:fillRect/>
          </a:stretch>
        </p:blipFill>
        <p:spPr>
          <a:xfrm>
            <a:off x="3976777" y="1021959"/>
            <a:ext cx="3735237" cy="5346045"/>
          </a:xfrm>
          <a:prstGeom prst="rect">
            <a:avLst/>
          </a:prstGeom>
        </p:spPr>
      </p:pic>
      <p:sp>
        <p:nvSpPr>
          <p:cNvPr id="4" name="Slide Number Placeholder 3">
            <a:extLst>
              <a:ext uri="{FF2B5EF4-FFF2-40B4-BE49-F238E27FC236}">
                <a16:creationId xmlns:a16="http://schemas.microsoft.com/office/drawing/2014/main" id="{1639E4BF-17CA-5EE0-7955-4DBF491CB2D5}"/>
              </a:ext>
            </a:extLst>
          </p:cNvPr>
          <p:cNvSpPr>
            <a:spLocks noGrp="1"/>
          </p:cNvSpPr>
          <p:nvPr>
            <p:ph type="sldNum" sz="quarter" idx="12"/>
          </p:nvPr>
        </p:nvSpPr>
        <p:spPr/>
        <p:txBody>
          <a:bodyPr/>
          <a:lstStyle/>
          <a:p>
            <a:fld id="{48F63A3B-78C7-47BE-AE5E-E10140E04643}" type="slidenum">
              <a:rPr lang="en-US" dirty="0"/>
              <a:t>35</a:t>
            </a:fld>
            <a:endParaRPr lang="en-US"/>
          </a:p>
        </p:txBody>
      </p:sp>
    </p:spTree>
    <p:extLst>
      <p:ext uri="{BB962C8B-B14F-4D97-AF65-F5344CB8AC3E}">
        <p14:creationId xmlns:p14="http://schemas.microsoft.com/office/powerpoint/2010/main" val="327428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EAB01-EC13-4B93-3DFD-E39DB5E4FFED}"/>
              </a:ext>
            </a:extLst>
          </p:cNvPr>
          <p:cNvSpPr>
            <a:spLocks noGrp="1"/>
          </p:cNvSpPr>
          <p:nvPr>
            <p:ph type="title"/>
          </p:nvPr>
        </p:nvSpPr>
        <p:spPr>
          <a:xfrm>
            <a:off x="211238" y="133631"/>
            <a:ext cx="10515600" cy="660019"/>
          </a:xfrm>
          <a:ln>
            <a:noFill/>
          </a:ln>
        </p:spPr>
        <p:txBody>
          <a:bodyPr>
            <a:normAutofit/>
          </a:bodyPr>
          <a:lstStyle/>
          <a:p>
            <a:r>
              <a:rPr lang="en-US" sz="3500" b="1">
                <a:solidFill>
                  <a:schemeClr val="accent5">
                    <a:lumMod val="50000"/>
                  </a:schemeClr>
                </a:solidFill>
                <a:cs typeface="Calibri Light"/>
              </a:rPr>
              <a:t>MLP</a:t>
            </a:r>
            <a:endParaRPr lang="en-US" sz="3500" b="1">
              <a:solidFill>
                <a:schemeClr val="accent5">
                  <a:lumMod val="50000"/>
                </a:schemeClr>
              </a:solidFill>
            </a:endParaRPr>
          </a:p>
        </p:txBody>
      </p:sp>
      <p:pic>
        <p:nvPicPr>
          <p:cNvPr id="4" name="Content Placeholder 3" descr="A screen shot of a computer&#10;&#10;Description automatically generated">
            <a:extLst>
              <a:ext uri="{FF2B5EF4-FFF2-40B4-BE49-F238E27FC236}">
                <a16:creationId xmlns:a16="http://schemas.microsoft.com/office/drawing/2014/main" id="{52329C9C-F910-7F17-4F29-987EE453ED10}"/>
              </a:ext>
            </a:extLst>
          </p:cNvPr>
          <p:cNvPicPr>
            <a:picLocks noGrp="1" noChangeAspect="1"/>
          </p:cNvPicPr>
          <p:nvPr>
            <p:ph idx="1"/>
          </p:nvPr>
        </p:nvPicPr>
        <p:blipFill>
          <a:blip r:embed="rId2"/>
          <a:stretch>
            <a:fillRect/>
          </a:stretch>
        </p:blipFill>
        <p:spPr>
          <a:xfrm>
            <a:off x="8611893" y="1768220"/>
            <a:ext cx="3300878" cy="3930771"/>
          </a:xfrm>
        </p:spPr>
      </p:pic>
      <p:pic>
        <p:nvPicPr>
          <p:cNvPr id="5" name="Picture 4" descr="A map of the united kingdom&#10;&#10;Description automatically generated">
            <a:extLst>
              <a:ext uri="{FF2B5EF4-FFF2-40B4-BE49-F238E27FC236}">
                <a16:creationId xmlns:a16="http://schemas.microsoft.com/office/drawing/2014/main" id="{2AFBE914-A34B-5210-8ED1-5AB1D2C92525}"/>
              </a:ext>
            </a:extLst>
          </p:cNvPr>
          <p:cNvPicPr>
            <a:picLocks noChangeAspect="1"/>
          </p:cNvPicPr>
          <p:nvPr/>
        </p:nvPicPr>
        <p:blipFill rotWithShape="1">
          <a:blip r:embed="rId3"/>
          <a:srcRect t="4272" r="1832" b="411"/>
          <a:stretch/>
        </p:blipFill>
        <p:spPr>
          <a:xfrm>
            <a:off x="5890168" y="1764337"/>
            <a:ext cx="2587324" cy="39250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D2264EE-01A3-C32C-D199-2BB0FDA0B928}"/>
              </a:ext>
            </a:extLst>
          </p:cNvPr>
          <p:cNvPicPr>
            <a:picLocks noChangeAspect="1"/>
          </p:cNvPicPr>
          <p:nvPr/>
        </p:nvPicPr>
        <p:blipFill rotWithShape="1">
          <a:blip r:embed="rId4"/>
          <a:srcRect t="4847" r="191" b="-255"/>
          <a:stretch/>
        </p:blipFill>
        <p:spPr>
          <a:xfrm>
            <a:off x="132491" y="1765663"/>
            <a:ext cx="5474330" cy="3923952"/>
          </a:xfrm>
          <a:prstGeom prst="rect">
            <a:avLst/>
          </a:prstGeom>
        </p:spPr>
      </p:pic>
      <p:sp>
        <p:nvSpPr>
          <p:cNvPr id="7" name="TextBox 6">
            <a:extLst>
              <a:ext uri="{FF2B5EF4-FFF2-40B4-BE49-F238E27FC236}">
                <a16:creationId xmlns:a16="http://schemas.microsoft.com/office/drawing/2014/main" id="{291AC657-834C-87FA-9D44-DD59E4DF42E4}"/>
              </a:ext>
            </a:extLst>
          </p:cNvPr>
          <p:cNvSpPr txBox="1"/>
          <p:nvPr/>
        </p:nvSpPr>
        <p:spPr>
          <a:xfrm>
            <a:off x="5892578" y="940803"/>
            <a:ext cx="60035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Change in mask – Distance as Static, Distance to Absence, and Distance to Presence as Dynamic  </a:t>
            </a:r>
            <a:endParaRPr lang="en-US" sz="2000"/>
          </a:p>
        </p:txBody>
      </p:sp>
      <p:sp>
        <p:nvSpPr>
          <p:cNvPr id="8" name="TextBox 7">
            <a:extLst>
              <a:ext uri="{FF2B5EF4-FFF2-40B4-BE49-F238E27FC236}">
                <a16:creationId xmlns:a16="http://schemas.microsoft.com/office/drawing/2014/main" id="{5F180FCE-369F-C424-1A46-10E3BDCC0AB9}"/>
              </a:ext>
            </a:extLst>
          </p:cNvPr>
          <p:cNvSpPr txBox="1"/>
          <p:nvPr/>
        </p:nvSpPr>
        <p:spPr>
          <a:xfrm>
            <a:off x="133263" y="1007169"/>
            <a:ext cx="54789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cs typeface="Calibri"/>
              </a:rPr>
              <a:t>Striping – Distance to Absence and Distance to Presence as Dynamic  </a:t>
            </a:r>
            <a:endParaRPr lang="en-US" sz="2000"/>
          </a:p>
        </p:txBody>
      </p:sp>
      <p:sp>
        <p:nvSpPr>
          <p:cNvPr id="3" name="Slide Number Placeholder 2">
            <a:extLst>
              <a:ext uri="{FF2B5EF4-FFF2-40B4-BE49-F238E27FC236}">
                <a16:creationId xmlns:a16="http://schemas.microsoft.com/office/drawing/2014/main" id="{0257D9D5-D6D7-C97B-C37A-9CF79F991CC2}"/>
              </a:ext>
            </a:extLst>
          </p:cNvPr>
          <p:cNvSpPr>
            <a:spLocks noGrp="1"/>
          </p:cNvSpPr>
          <p:nvPr>
            <p:ph type="sldNum" sz="quarter" idx="12"/>
          </p:nvPr>
        </p:nvSpPr>
        <p:spPr/>
        <p:txBody>
          <a:bodyPr/>
          <a:lstStyle/>
          <a:p>
            <a:fld id="{48F63A3B-78C7-47BE-AE5E-E10140E04643}" type="slidenum">
              <a:rPr lang="en-US" dirty="0"/>
              <a:t>36</a:t>
            </a:fld>
            <a:endParaRPr lang="en-US"/>
          </a:p>
        </p:txBody>
      </p:sp>
    </p:spTree>
    <p:extLst>
      <p:ext uri="{BB962C8B-B14F-4D97-AF65-F5344CB8AC3E}">
        <p14:creationId xmlns:p14="http://schemas.microsoft.com/office/powerpoint/2010/main" val="94067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2921-40A0-C707-8EB7-CFB2747541B6}"/>
              </a:ext>
            </a:extLst>
          </p:cNvPr>
          <p:cNvSpPr>
            <a:spLocks noGrp="1"/>
          </p:cNvSpPr>
          <p:nvPr>
            <p:ph type="title"/>
          </p:nvPr>
        </p:nvSpPr>
        <p:spPr>
          <a:xfrm>
            <a:off x="78412" y="-1509"/>
            <a:ext cx="10891777" cy="1065133"/>
          </a:xfrm>
        </p:spPr>
        <p:txBody>
          <a:bodyPr>
            <a:normAutofit/>
          </a:bodyPr>
          <a:lstStyle/>
          <a:p>
            <a:r>
              <a:rPr lang="en-US" sz="3500" b="1">
                <a:solidFill>
                  <a:schemeClr val="accent1">
                    <a:lumMod val="75000"/>
                  </a:schemeClr>
                </a:solidFill>
                <a:cs typeface="Calibri Light"/>
              </a:rPr>
              <a:t>Unexpected  Error (</a:t>
            </a:r>
            <a:r>
              <a:rPr lang="en-US" sz="3500" b="1">
                <a:solidFill>
                  <a:schemeClr val="accent1">
                    <a:lumMod val="75000"/>
                  </a:schemeClr>
                </a:solidFill>
                <a:latin typeface="Calibri Light"/>
                <a:cs typeface="Calibri Light"/>
              </a:rPr>
              <a:t>DTC as Dynamic, Slope, Elevation</a:t>
            </a:r>
            <a:r>
              <a:rPr lang="en-US" sz="3500" b="1">
                <a:solidFill>
                  <a:schemeClr val="accent1">
                    <a:lumMod val="75000"/>
                  </a:schemeClr>
                </a:solidFill>
                <a:cs typeface="Calibri Light"/>
              </a:rPr>
              <a:t>)</a:t>
            </a:r>
            <a:endParaRPr lang="en-US" sz="3500" b="1" err="1">
              <a:solidFill>
                <a:schemeClr val="accent1">
                  <a:lumMod val="75000"/>
                </a:schemeClr>
              </a:solidFill>
            </a:endParaRPr>
          </a:p>
        </p:txBody>
      </p:sp>
      <p:pic>
        <p:nvPicPr>
          <p:cNvPr id="6" name="Picture 5" descr="A map of a country&#10;&#10;Description automatically generated">
            <a:extLst>
              <a:ext uri="{FF2B5EF4-FFF2-40B4-BE49-F238E27FC236}">
                <a16:creationId xmlns:a16="http://schemas.microsoft.com/office/drawing/2014/main" id="{96B333B0-9102-46A3-0047-2731F3FBF0B1}"/>
              </a:ext>
            </a:extLst>
          </p:cNvPr>
          <p:cNvPicPr>
            <a:picLocks noChangeAspect="1"/>
          </p:cNvPicPr>
          <p:nvPr/>
        </p:nvPicPr>
        <p:blipFill>
          <a:blip r:embed="rId2"/>
          <a:stretch>
            <a:fillRect/>
          </a:stretch>
        </p:blipFill>
        <p:spPr>
          <a:xfrm>
            <a:off x="6574784" y="960812"/>
            <a:ext cx="2540642" cy="4039323"/>
          </a:xfrm>
          <a:prstGeom prst="rect">
            <a:avLst/>
          </a:prstGeom>
        </p:spPr>
      </p:pic>
      <p:pic>
        <p:nvPicPr>
          <p:cNvPr id="7" name="Picture 6" descr="A map of the country&#10;&#10;Description automatically generated">
            <a:extLst>
              <a:ext uri="{FF2B5EF4-FFF2-40B4-BE49-F238E27FC236}">
                <a16:creationId xmlns:a16="http://schemas.microsoft.com/office/drawing/2014/main" id="{CE956894-A7AD-107E-371F-296C38DAAF78}"/>
              </a:ext>
            </a:extLst>
          </p:cNvPr>
          <p:cNvPicPr>
            <a:picLocks noChangeAspect="1"/>
          </p:cNvPicPr>
          <p:nvPr/>
        </p:nvPicPr>
        <p:blipFill>
          <a:blip r:embed="rId3"/>
          <a:stretch>
            <a:fillRect/>
          </a:stretch>
        </p:blipFill>
        <p:spPr>
          <a:xfrm>
            <a:off x="216370" y="965107"/>
            <a:ext cx="2630811" cy="403763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DDA14B0D-DD9A-5FB5-86F4-901F308CDCEF}"/>
              </a:ext>
            </a:extLst>
          </p:cNvPr>
          <p:cNvPicPr>
            <a:picLocks noChangeAspect="1"/>
          </p:cNvPicPr>
          <p:nvPr/>
        </p:nvPicPr>
        <p:blipFill rotWithShape="1">
          <a:blip r:embed="rId4"/>
          <a:srcRect t="5597" r="46389" b="746"/>
          <a:stretch/>
        </p:blipFill>
        <p:spPr>
          <a:xfrm>
            <a:off x="2999470" y="967030"/>
            <a:ext cx="3093362" cy="4047276"/>
          </a:xfrm>
          <a:prstGeom prst="rect">
            <a:avLst/>
          </a:prstGeom>
        </p:spPr>
      </p:pic>
      <p:pic>
        <p:nvPicPr>
          <p:cNvPr id="12" name="Picture 11">
            <a:extLst>
              <a:ext uri="{FF2B5EF4-FFF2-40B4-BE49-F238E27FC236}">
                <a16:creationId xmlns:a16="http://schemas.microsoft.com/office/drawing/2014/main" id="{2683589D-D024-D88E-7875-EC9501B7DB15}"/>
              </a:ext>
            </a:extLst>
          </p:cNvPr>
          <p:cNvPicPr>
            <a:picLocks noChangeAspect="1"/>
          </p:cNvPicPr>
          <p:nvPr/>
        </p:nvPicPr>
        <p:blipFill>
          <a:blip r:embed="rId5"/>
          <a:stretch>
            <a:fillRect/>
          </a:stretch>
        </p:blipFill>
        <p:spPr>
          <a:xfrm>
            <a:off x="9365309" y="960209"/>
            <a:ext cx="2476377" cy="4050054"/>
          </a:xfrm>
          <a:prstGeom prst="rect">
            <a:avLst/>
          </a:prstGeom>
        </p:spPr>
      </p:pic>
      <p:sp>
        <p:nvSpPr>
          <p:cNvPr id="4" name="Slide Number Placeholder 3">
            <a:extLst>
              <a:ext uri="{FF2B5EF4-FFF2-40B4-BE49-F238E27FC236}">
                <a16:creationId xmlns:a16="http://schemas.microsoft.com/office/drawing/2014/main" id="{0EBD4067-B6EC-4158-200C-E31323578CC7}"/>
              </a:ext>
            </a:extLst>
          </p:cNvPr>
          <p:cNvSpPr>
            <a:spLocks noGrp="1"/>
          </p:cNvSpPr>
          <p:nvPr>
            <p:ph type="sldNum" sz="quarter" idx="12"/>
          </p:nvPr>
        </p:nvSpPr>
        <p:spPr/>
        <p:txBody>
          <a:bodyPr/>
          <a:lstStyle/>
          <a:p>
            <a:fld id="{48F63A3B-78C7-47BE-AE5E-E10140E04643}" type="slidenum">
              <a:rPr lang="en-US" dirty="0"/>
              <a:t>37</a:t>
            </a:fld>
            <a:endParaRPr lang="en-US"/>
          </a:p>
        </p:txBody>
      </p:sp>
      <p:sp>
        <p:nvSpPr>
          <p:cNvPr id="5" name="TextBox 4">
            <a:extLst>
              <a:ext uri="{FF2B5EF4-FFF2-40B4-BE49-F238E27FC236}">
                <a16:creationId xmlns:a16="http://schemas.microsoft.com/office/drawing/2014/main" id="{66E787AC-0053-0145-E9E3-D64DD59B3CDF}"/>
              </a:ext>
            </a:extLst>
          </p:cNvPr>
          <p:cNvSpPr txBox="1"/>
          <p:nvPr/>
        </p:nvSpPr>
        <p:spPr>
          <a:xfrm>
            <a:off x="264831" y="5211215"/>
            <a:ext cx="116296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ea typeface="+mn-lt"/>
                <a:cs typeface="+mn-lt"/>
              </a:rPr>
              <a:t>Unexpected errors occurred when we tried different runs with the same variable in MLP. The result on the left we ran with DTC as Dynamic, Slope, and Elevation, which is Run5, but the results got pixels allocation out of the study area; after we restarted </a:t>
            </a:r>
            <a:r>
              <a:rPr lang="en-US" sz="2000" err="1">
                <a:ea typeface="+mn-lt"/>
                <a:cs typeface="+mn-lt"/>
              </a:rPr>
              <a:t>Terrest</a:t>
            </a:r>
            <a:r>
              <a:rPr lang="en-US" sz="2000">
                <a:ea typeface="+mn-lt"/>
                <a:cs typeface="+mn-lt"/>
              </a:rPr>
              <a:t> and ran again, the problem was solved. </a:t>
            </a:r>
            <a:endParaRPr lang="en-US" sz="2000"/>
          </a:p>
        </p:txBody>
      </p:sp>
    </p:spTree>
    <p:extLst>
      <p:ext uri="{BB962C8B-B14F-4D97-AF65-F5344CB8AC3E}">
        <p14:creationId xmlns:p14="http://schemas.microsoft.com/office/powerpoint/2010/main" val="359943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D8F8-FEE4-8E89-6B6B-45271E407B3A}"/>
              </a:ext>
            </a:extLst>
          </p:cNvPr>
          <p:cNvSpPr>
            <a:spLocks noGrp="1"/>
          </p:cNvSpPr>
          <p:nvPr>
            <p:ph type="title"/>
          </p:nvPr>
        </p:nvSpPr>
        <p:spPr>
          <a:xfrm>
            <a:off x="-4408" y="-327151"/>
            <a:ext cx="10515600" cy="1325563"/>
          </a:xfrm>
        </p:spPr>
        <p:txBody>
          <a:bodyPr>
            <a:normAutofit/>
          </a:bodyPr>
          <a:lstStyle/>
          <a:p>
            <a:r>
              <a:rPr lang="en-US" sz="3200" b="1">
                <a:solidFill>
                  <a:schemeClr val="accent1">
                    <a:lumMod val="75000"/>
                  </a:schemeClr>
                </a:solidFill>
                <a:cs typeface="Calibri Light"/>
              </a:rPr>
              <a:t>Unexpected Error (DTC as Static, Elevation)</a:t>
            </a:r>
            <a:endParaRPr lang="en-US" sz="3200" b="1">
              <a:solidFill>
                <a:schemeClr val="accent1">
                  <a:lumMod val="75000"/>
                </a:schemeClr>
              </a:solidFill>
            </a:endParaRPr>
          </a:p>
        </p:txBody>
      </p:sp>
      <p:pic>
        <p:nvPicPr>
          <p:cNvPr id="4" name="Content Placeholder 3" descr="A screenshot of a computer screen&#10;&#10;Description automatically generated">
            <a:extLst>
              <a:ext uri="{FF2B5EF4-FFF2-40B4-BE49-F238E27FC236}">
                <a16:creationId xmlns:a16="http://schemas.microsoft.com/office/drawing/2014/main" id="{8EEA4380-2038-1413-D97B-F858D57B624D}"/>
              </a:ext>
            </a:extLst>
          </p:cNvPr>
          <p:cNvPicPr>
            <a:picLocks noGrp="1" noChangeAspect="1"/>
          </p:cNvPicPr>
          <p:nvPr>
            <p:ph idx="1"/>
          </p:nvPr>
        </p:nvPicPr>
        <p:blipFill>
          <a:blip r:embed="rId2"/>
          <a:stretch>
            <a:fillRect/>
          </a:stretch>
        </p:blipFill>
        <p:spPr>
          <a:xfrm>
            <a:off x="6355289" y="3753733"/>
            <a:ext cx="3717523" cy="2998208"/>
          </a:xfrm>
        </p:spPr>
      </p:pic>
      <p:pic>
        <p:nvPicPr>
          <p:cNvPr id="5" name="Picture 4" descr="A screenshot of a computer screen&#10;&#10;Description automatically generated">
            <a:extLst>
              <a:ext uri="{FF2B5EF4-FFF2-40B4-BE49-F238E27FC236}">
                <a16:creationId xmlns:a16="http://schemas.microsoft.com/office/drawing/2014/main" id="{1BE56798-CB38-605D-4B03-AD841B3E796D}"/>
              </a:ext>
            </a:extLst>
          </p:cNvPr>
          <p:cNvPicPr>
            <a:picLocks noChangeAspect="1"/>
          </p:cNvPicPr>
          <p:nvPr/>
        </p:nvPicPr>
        <p:blipFill>
          <a:blip r:embed="rId3"/>
          <a:stretch>
            <a:fillRect/>
          </a:stretch>
        </p:blipFill>
        <p:spPr>
          <a:xfrm>
            <a:off x="6299175" y="569529"/>
            <a:ext cx="3938406" cy="3051881"/>
          </a:xfrm>
          <a:prstGeom prst="rect">
            <a:avLst/>
          </a:prstGeom>
        </p:spPr>
      </p:pic>
      <p:pic>
        <p:nvPicPr>
          <p:cNvPr id="7" name="Content Placeholder 3" descr="A screenshot of a computer screen&#10;&#10;Description automatically generated">
            <a:extLst>
              <a:ext uri="{FF2B5EF4-FFF2-40B4-BE49-F238E27FC236}">
                <a16:creationId xmlns:a16="http://schemas.microsoft.com/office/drawing/2014/main" id="{011812B2-0AED-C117-6FB9-8D023D3E3D5A}"/>
              </a:ext>
            </a:extLst>
          </p:cNvPr>
          <p:cNvPicPr>
            <a:picLocks noChangeAspect="1"/>
          </p:cNvPicPr>
          <p:nvPr/>
        </p:nvPicPr>
        <p:blipFill>
          <a:blip r:embed="rId4"/>
          <a:stretch>
            <a:fillRect/>
          </a:stretch>
        </p:blipFill>
        <p:spPr>
          <a:xfrm>
            <a:off x="724571" y="3834329"/>
            <a:ext cx="4240559" cy="2987538"/>
          </a:xfrm>
          <a:prstGeom prst="rect">
            <a:avLst/>
          </a:prstGeom>
        </p:spPr>
      </p:pic>
      <p:pic>
        <p:nvPicPr>
          <p:cNvPr id="9" name="Picture 8" descr="Screenshots of a screenshot of a computer&#10;&#10;Description automatically generated">
            <a:extLst>
              <a:ext uri="{FF2B5EF4-FFF2-40B4-BE49-F238E27FC236}">
                <a16:creationId xmlns:a16="http://schemas.microsoft.com/office/drawing/2014/main" id="{90E9D527-BEA3-04C9-59FD-461DBA0A1EAA}"/>
              </a:ext>
            </a:extLst>
          </p:cNvPr>
          <p:cNvPicPr>
            <a:picLocks noChangeAspect="1"/>
          </p:cNvPicPr>
          <p:nvPr/>
        </p:nvPicPr>
        <p:blipFill>
          <a:blip r:embed="rId5"/>
          <a:stretch>
            <a:fillRect/>
          </a:stretch>
        </p:blipFill>
        <p:spPr>
          <a:xfrm>
            <a:off x="674699" y="630975"/>
            <a:ext cx="4233220" cy="3049184"/>
          </a:xfrm>
          <a:prstGeom prst="rect">
            <a:avLst/>
          </a:prstGeom>
        </p:spPr>
      </p:pic>
      <p:sp>
        <p:nvSpPr>
          <p:cNvPr id="3" name="Slide Number Placeholder 2">
            <a:extLst>
              <a:ext uri="{FF2B5EF4-FFF2-40B4-BE49-F238E27FC236}">
                <a16:creationId xmlns:a16="http://schemas.microsoft.com/office/drawing/2014/main" id="{31B8A2CA-8334-3676-0866-7859C6771DEF}"/>
              </a:ext>
            </a:extLst>
          </p:cNvPr>
          <p:cNvSpPr>
            <a:spLocks noGrp="1"/>
          </p:cNvSpPr>
          <p:nvPr>
            <p:ph type="sldNum" sz="quarter" idx="12"/>
          </p:nvPr>
        </p:nvSpPr>
        <p:spPr/>
        <p:txBody>
          <a:bodyPr/>
          <a:lstStyle/>
          <a:p>
            <a:fld id="{48F63A3B-78C7-47BE-AE5E-E10140E04643}" type="slidenum">
              <a:rPr lang="en-US" dirty="0"/>
              <a:t>38</a:t>
            </a:fld>
            <a:endParaRPr lang="en-US"/>
          </a:p>
        </p:txBody>
      </p:sp>
    </p:spTree>
    <p:extLst>
      <p:ext uri="{BB962C8B-B14F-4D97-AF65-F5344CB8AC3E}">
        <p14:creationId xmlns:p14="http://schemas.microsoft.com/office/powerpoint/2010/main" val="41731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8A85-CB1C-4314-92A2-06DF75480D0C}"/>
              </a:ext>
            </a:extLst>
          </p:cNvPr>
          <p:cNvSpPr>
            <a:spLocks noGrp="1"/>
          </p:cNvSpPr>
          <p:nvPr>
            <p:ph type="title"/>
          </p:nvPr>
        </p:nvSpPr>
        <p:spPr/>
        <p:txBody>
          <a:bodyPr/>
          <a:lstStyle/>
          <a:p>
            <a:r>
              <a:rPr lang="en-US" b="1">
                <a:solidFill>
                  <a:srgbClr val="002060"/>
                </a:solidFill>
                <a:cs typeface="Calibri Light"/>
              </a:rPr>
              <a:t>Conclusion</a:t>
            </a:r>
            <a:endParaRPr lang="en-US" b="1">
              <a:solidFill>
                <a:srgbClr val="002060"/>
              </a:solidFill>
            </a:endParaRPr>
          </a:p>
        </p:txBody>
      </p:sp>
      <p:sp>
        <p:nvSpPr>
          <p:cNvPr id="3" name="Slide Number Placeholder 2">
            <a:extLst>
              <a:ext uri="{FF2B5EF4-FFF2-40B4-BE49-F238E27FC236}">
                <a16:creationId xmlns:a16="http://schemas.microsoft.com/office/drawing/2014/main" id="{7CB7247B-8524-FF40-B167-EA265D0286CE}"/>
              </a:ext>
            </a:extLst>
          </p:cNvPr>
          <p:cNvSpPr>
            <a:spLocks noGrp="1"/>
          </p:cNvSpPr>
          <p:nvPr>
            <p:ph type="sldNum" sz="quarter" idx="12"/>
          </p:nvPr>
        </p:nvSpPr>
        <p:spPr/>
        <p:txBody>
          <a:bodyPr/>
          <a:lstStyle/>
          <a:p>
            <a:fld id="{48F63A3B-78C7-47BE-AE5E-E10140E04643}" type="slidenum">
              <a:rPr lang="en-US" dirty="0"/>
              <a:t>39</a:t>
            </a:fld>
            <a:endParaRPr lang="en-US"/>
          </a:p>
        </p:txBody>
      </p:sp>
    </p:spTree>
    <p:extLst>
      <p:ext uri="{BB962C8B-B14F-4D97-AF65-F5344CB8AC3E}">
        <p14:creationId xmlns:p14="http://schemas.microsoft.com/office/powerpoint/2010/main" val="18773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BA56-1D95-D7D0-8A77-1674AA51A955}"/>
              </a:ext>
            </a:extLst>
          </p:cNvPr>
          <p:cNvSpPr>
            <a:spLocks noGrp="1"/>
          </p:cNvSpPr>
          <p:nvPr>
            <p:ph type="title"/>
          </p:nvPr>
        </p:nvSpPr>
        <p:spPr>
          <a:xfrm>
            <a:off x="838200" y="194332"/>
            <a:ext cx="10515600" cy="918288"/>
          </a:xfrm>
        </p:spPr>
        <p:txBody>
          <a:bodyPr>
            <a:normAutofit/>
          </a:bodyPr>
          <a:lstStyle/>
          <a:p>
            <a:pPr algn="ctr"/>
            <a:r>
              <a:rPr lang="en-US" sz="3500" b="1">
                <a:solidFill>
                  <a:srgbClr val="0070C0"/>
                </a:solidFill>
                <a:ea typeface="Calibri Light"/>
                <a:cs typeface="Calibri Light"/>
              </a:rPr>
              <a:t>Variables Used</a:t>
            </a:r>
            <a:endParaRPr lang="en-US" sz="3500" b="1">
              <a:solidFill>
                <a:srgbClr val="0070C0"/>
              </a:solidFill>
            </a:endParaRPr>
          </a:p>
        </p:txBody>
      </p:sp>
      <p:pic>
        <p:nvPicPr>
          <p:cNvPr id="5" name="Picture 4" descr="A screenshot of a computer screen&#10;&#10;Description automatically generated">
            <a:extLst>
              <a:ext uri="{FF2B5EF4-FFF2-40B4-BE49-F238E27FC236}">
                <a16:creationId xmlns:a16="http://schemas.microsoft.com/office/drawing/2014/main" id="{73FCC78C-E72C-B0C8-8728-BDD47D0CC39C}"/>
              </a:ext>
            </a:extLst>
          </p:cNvPr>
          <p:cNvPicPr>
            <a:picLocks noChangeAspect="1"/>
          </p:cNvPicPr>
          <p:nvPr/>
        </p:nvPicPr>
        <p:blipFill>
          <a:blip r:embed="rId2"/>
          <a:stretch>
            <a:fillRect/>
          </a:stretch>
        </p:blipFill>
        <p:spPr>
          <a:xfrm>
            <a:off x="419324" y="1261797"/>
            <a:ext cx="3902573" cy="522144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45D4661-B807-599A-FAA8-4CACAAA0AE1D}"/>
              </a:ext>
            </a:extLst>
          </p:cNvPr>
          <p:cNvPicPr>
            <a:picLocks noChangeAspect="1"/>
          </p:cNvPicPr>
          <p:nvPr/>
        </p:nvPicPr>
        <p:blipFill>
          <a:blip r:embed="rId3"/>
          <a:stretch>
            <a:fillRect/>
          </a:stretch>
        </p:blipFill>
        <p:spPr>
          <a:xfrm>
            <a:off x="4324132" y="1264114"/>
            <a:ext cx="3771245" cy="5221399"/>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923DE1D9-A9CE-EE8F-6DC8-7F7557C1E770}"/>
              </a:ext>
            </a:extLst>
          </p:cNvPr>
          <p:cNvPicPr>
            <a:picLocks noChangeAspect="1"/>
          </p:cNvPicPr>
          <p:nvPr/>
        </p:nvPicPr>
        <p:blipFill>
          <a:blip r:embed="rId4"/>
          <a:stretch>
            <a:fillRect/>
          </a:stretch>
        </p:blipFill>
        <p:spPr>
          <a:xfrm>
            <a:off x="8093576" y="1258036"/>
            <a:ext cx="3655788" cy="5210301"/>
          </a:xfrm>
          <a:prstGeom prst="rect">
            <a:avLst/>
          </a:prstGeom>
        </p:spPr>
      </p:pic>
      <p:sp>
        <p:nvSpPr>
          <p:cNvPr id="3" name="Slide Number Placeholder 2">
            <a:extLst>
              <a:ext uri="{FF2B5EF4-FFF2-40B4-BE49-F238E27FC236}">
                <a16:creationId xmlns:a16="http://schemas.microsoft.com/office/drawing/2014/main" id="{17EC288D-BEC1-4299-95BF-47B39208042E}"/>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302348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25B8-E2DC-8120-39AF-4EA9C493C6C9}"/>
              </a:ext>
            </a:extLst>
          </p:cNvPr>
          <p:cNvSpPr>
            <a:spLocks noGrp="1"/>
          </p:cNvSpPr>
          <p:nvPr>
            <p:ph type="title"/>
          </p:nvPr>
        </p:nvSpPr>
        <p:spPr/>
        <p:txBody>
          <a:bodyPr>
            <a:normAutofit/>
          </a:bodyPr>
          <a:lstStyle/>
          <a:p>
            <a:r>
              <a:rPr lang="en-US" sz="3500" b="1">
                <a:solidFill>
                  <a:srgbClr val="0070C0"/>
                </a:solidFill>
                <a:cs typeface="Calibri Light"/>
              </a:rPr>
              <a:t>Summary of Findings</a:t>
            </a:r>
            <a:endParaRPr lang="en-US" sz="3500" b="1">
              <a:solidFill>
                <a:srgbClr val="0070C0"/>
              </a:solidFill>
            </a:endParaRPr>
          </a:p>
        </p:txBody>
      </p:sp>
      <p:sp>
        <p:nvSpPr>
          <p:cNvPr id="3" name="Content Placeholder 2">
            <a:extLst>
              <a:ext uri="{FF2B5EF4-FFF2-40B4-BE49-F238E27FC236}">
                <a16:creationId xmlns:a16="http://schemas.microsoft.com/office/drawing/2014/main" id="{0E8F03E2-57C6-3699-8097-1BF98329F334}"/>
              </a:ext>
            </a:extLst>
          </p:cNvPr>
          <p:cNvSpPr>
            <a:spLocks noGrp="1"/>
          </p:cNvSpPr>
          <p:nvPr>
            <p:ph idx="1"/>
          </p:nvPr>
        </p:nvSpPr>
        <p:spPr/>
        <p:txBody>
          <a:bodyPr vert="horz" lIns="91440" tIns="45720" rIns="91440" bIns="45720" rtlCol="0" anchor="t">
            <a:normAutofit/>
          </a:bodyPr>
          <a:lstStyle/>
          <a:p>
            <a:pPr algn="just"/>
            <a:r>
              <a:rPr lang="en-US" sz="2400">
                <a:cs typeface="Calibri"/>
              </a:rPr>
              <a:t>Runs with static variables will not result in alternation.</a:t>
            </a:r>
          </a:p>
          <a:p>
            <a:pPr algn="just"/>
            <a:r>
              <a:rPr lang="en-US" sz="2400">
                <a:cs typeface="Calibri"/>
              </a:rPr>
              <a:t>In the dynamic runs (Runs 3,4,5), with each added variable,  a category is lost.</a:t>
            </a:r>
            <a:endParaRPr lang="en-US" sz="2400">
              <a:ea typeface="Calibri"/>
              <a:cs typeface="Calibri"/>
            </a:endParaRPr>
          </a:p>
          <a:p>
            <a:pPr lvl="1" algn="just"/>
            <a:r>
              <a:rPr lang="en-US" sz="2200">
                <a:cs typeface="Calibri"/>
              </a:rPr>
              <a:t>In Run 4, we lost 2 | 2 | 1 Stable Presence then Loss (although this was not an alternation category). </a:t>
            </a:r>
            <a:endParaRPr lang="en-US" sz="2200">
              <a:ea typeface="Calibri"/>
              <a:cs typeface="Calibri"/>
            </a:endParaRPr>
          </a:p>
          <a:p>
            <a:pPr lvl="1" algn="just"/>
            <a:r>
              <a:rPr lang="en-US" sz="2200">
                <a:cs typeface="Calibri"/>
              </a:rPr>
              <a:t>In Run 5 we lost both alternation categories, 1 | 2 | 1 Gain then Loss and 2 | 1 | 2 Loss then Gain</a:t>
            </a:r>
            <a:endParaRPr lang="en-US" sz="2200">
              <a:ea typeface="Calibri"/>
              <a:cs typeface="Calibri"/>
            </a:endParaRPr>
          </a:p>
          <a:p>
            <a:pPr algn="just"/>
            <a:r>
              <a:rPr lang="en-US" sz="2400">
                <a:cs typeface="Calibri"/>
              </a:rPr>
              <a:t>  Our most successful run was Run 3 (DTC Dynamic) which was our only run that simulated alternation, however, it did exhibit banding issues.</a:t>
            </a:r>
            <a:endParaRPr lang="en-US" sz="2400">
              <a:ea typeface="Calibri"/>
              <a:cs typeface="Calibri"/>
            </a:endParaRPr>
          </a:p>
          <a:p>
            <a:pPr algn="just"/>
            <a:r>
              <a:rPr lang="en-US" sz="2400" err="1">
                <a:cs typeface="Calibri"/>
              </a:rPr>
              <a:t>TerrSet's</a:t>
            </a:r>
            <a:r>
              <a:rPr lang="en-US" sz="2400">
                <a:cs typeface="Calibri"/>
              </a:rPr>
              <a:t> LCM has some software issues that result in banding and pixel allocation error as seen in our challenges section of this PowerPoint.</a:t>
            </a:r>
            <a:endParaRPr lang="en-US" sz="2400">
              <a:ea typeface="Calibri"/>
              <a:cs typeface="Calibri"/>
            </a:endParaRPr>
          </a:p>
          <a:p>
            <a:pPr lvl="1" algn="just"/>
            <a:endParaRPr lang="en-US" sz="2200">
              <a:cs typeface="Calibri"/>
            </a:endParaRPr>
          </a:p>
          <a:p>
            <a:pPr marL="457200" lvl="1" indent="0" algn="just">
              <a:buNone/>
            </a:pPr>
            <a:endParaRPr lang="en-US" sz="2200">
              <a:cs typeface="Calibri"/>
            </a:endParaRPr>
          </a:p>
        </p:txBody>
      </p:sp>
      <p:sp>
        <p:nvSpPr>
          <p:cNvPr id="4" name="Slide Number Placeholder 3">
            <a:extLst>
              <a:ext uri="{FF2B5EF4-FFF2-40B4-BE49-F238E27FC236}">
                <a16:creationId xmlns:a16="http://schemas.microsoft.com/office/drawing/2014/main" id="{263969A0-F5ED-46A5-AB28-B1AAB8E05920}"/>
              </a:ext>
            </a:extLst>
          </p:cNvPr>
          <p:cNvSpPr>
            <a:spLocks noGrp="1"/>
          </p:cNvSpPr>
          <p:nvPr>
            <p:ph type="sldNum" sz="quarter" idx="12"/>
          </p:nvPr>
        </p:nvSpPr>
        <p:spPr/>
        <p:txBody>
          <a:bodyPr/>
          <a:lstStyle/>
          <a:p>
            <a:fld id="{48F63A3B-78C7-47BE-AE5E-E10140E04643}" type="slidenum">
              <a:rPr lang="en-US" dirty="0"/>
              <a:t>40</a:t>
            </a:fld>
            <a:endParaRPr lang="en-US"/>
          </a:p>
        </p:txBody>
      </p:sp>
    </p:spTree>
    <p:extLst>
      <p:ext uri="{BB962C8B-B14F-4D97-AF65-F5344CB8AC3E}">
        <p14:creationId xmlns:p14="http://schemas.microsoft.com/office/powerpoint/2010/main" val="160730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9522-CE27-5639-1FA3-37A96D22500A}"/>
              </a:ext>
            </a:extLst>
          </p:cNvPr>
          <p:cNvSpPr>
            <a:spLocks noGrp="1"/>
          </p:cNvSpPr>
          <p:nvPr>
            <p:ph type="title"/>
          </p:nvPr>
        </p:nvSpPr>
        <p:spPr/>
        <p:txBody>
          <a:bodyPr>
            <a:normAutofit/>
          </a:bodyPr>
          <a:lstStyle/>
          <a:p>
            <a:r>
              <a:rPr lang="en-US" sz="3500" b="1">
                <a:solidFill>
                  <a:srgbClr val="0070C0"/>
                </a:solidFill>
                <a:cs typeface="Calibri Light"/>
              </a:rPr>
              <a:t>Next Steps</a:t>
            </a:r>
            <a:endParaRPr lang="en-US" sz="3500" b="1">
              <a:solidFill>
                <a:srgbClr val="0070C0"/>
              </a:solidFill>
            </a:endParaRPr>
          </a:p>
        </p:txBody>
      </p:sp>
      <p:sp>
        <p:nvSpPr>
          <p:cNvPr id="3" name="Content Placeholder 2">
            <a:extLst>
              <a:ext uri="{FF2B5EF4-FFF2-40B4-BE49-F238E27FC236}">
                <a16:creationId xmlns:a16="http://schemas.microsoft.com/office/drawing/2014/main" id="{BFAA41CB-3E84-84EF-4267-C4EEB9A5F572}"/>
              </a:ext>
            </a:extLst>
          </p:cNvPr>
          <p:cNvSpPr>
            <a:spLocks noGrp="1"/>
          </p:cNvSpPr>
          <p:nvPr>
            <p:ph idx="1"/>
          </p:nvPr>
        </p:nvSpPr>
        <p:spPr/>
        <p:txBody>
          <a:bodyPr vert="horz" lIns="91440" tIns="45720" rIns="91440" bIns="45720" rtlCol="0" anchor="t">
            <a:normAutofit/>
          </a:bodyPr>
          <a:lstStyle/>
          <a:p>
            <a:pPr algn="just"/>
            <a:r>
              <a:rPr lang="en-US" sz="2400">
                <a:ea typeface="Calibri"/>
                <a:cs typeface="Calibri"/>
              </a:rPr>
              <a:t>We will compile a report on the issues we discovered during the analysis and send it to Tammy Woodard from Clark Labs - which will include striping and pixel allocation outside of the study area.</a:t>
            </a:r>
            <a:endParaRPr lang="en-US" sz="2400">
              <a:cs typeface="Calibri"/>
            </a:endParaRPr>
          </a:p>
          <a:p>
            <a:pPr algn="just"/>
            <a:r>
              <a:rPr lang="en-US" sz="2400">
                <a:ea typeface="+mn-lt"/>
                <a:cs typeface="+mn-lt"/>
              </a:rPr>
              <a:t>Although this goes beyond the scope of our project, it would be interesting to see if alternation can be achieved without the striping issue seen in Run3 (1 variable, DTC dynamic) using LCM.</a:t>
            </a:r>
          </a:p>
          <a:p>
            <a:pPr algn="just"/>
            <a:endParaRPr lang="en-US">
              <a:ea typeface="+mn-lt"/>
              <a:cs typeface="+mn-lt"/>
            </a:endParaRPr>
          </a:p>
        </p:txBody>
      </p:sp>
      <p:sp>
        <p:nvSpPr>
          <p:cNvPr id="4" name="Slide Number Placeholder 3">
            <a:extLst>
              <a:ext uri="{FF2B5EF4-FFF2-40B4-BE49-F238E27FC236}">
                <a16:creationId xmlns:a16="http://schemas.microsoft.com/office/drawing/2014/main" id="{00261015-BC12-F649-97E1-005E8E0CAA06}"/>
              </a:ext>
            </a:extLst>
          </p:cNvPr>
          <p:cNvSpPr>
            <a:spLocks noGrp="1"/>
          </p:cNvSpPr>
          <p:nvPr>
            <p:ph type="sldNum" sz="quarter" idx="12"/>
          </p:nvPr>
        </p:nvSpPr>
        <p:spPr/>
        <p:txBody>
          <a:bodyPr/>
          <a:lstStyle/>
          <a:p>
            <a:r>
              <a:rPr lang="en-US">
                <a:ea typeface="Calibri"/>
                <a:cs typeface="Calibri"/>
              </a:rPr>
              <a:t>41</a:t>
            </a:r>
          </a:p>
        </p:txBody>
      </p:sp>
    </p:spTree>
    <p:extLst>
      <p:ext uri="{BB962C8B-B14F-4D97-AF65-F5344CB8AC3E}">
        <p14:creationId xmlns:p14="http://schemas.microsoft.com/office/powerpoint/2010/main" val="3194278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8E984B-C1F7-D096-4F91-E3B18FC418F7}"/>
              </a:ext>
            </a:extLst>
          </p:cNvPr>
          <p:cNvPicPr>
            <a:picLocks noChangeAspect="1"/>
          </p:cNvPicPr>
          <p:nvPr/>
        </p:nvPicPr>
        <p:blipFill rotWithShape="1">
          <a:blip r:embed="rId2">
            <a:alphaModFix amt="50000"/>
          </a:blip>
          <a:srcRect t="18759"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27A79AE0-1986-EA8A-5096-E31F490B2ED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Thank you!</a:t>
            </a:r>
          </a:p>
        </p:txBody>
      </p:sp>
      <p:sp>
        <p:nvSpPr>
          <p:cNvPr id="3" name="Slide Number Placeholder 2">
            <a:extLst>
              <a:ext uri="{FF2B5EF4-FFF2-40B4-BE49-F238E27FC236}">
                <a16:creationId xmlns:a16="http://schemas.microsoft.com/office/drawing/2014/main" id="{B0C8A114-7DDD-FBE9-D564-7C792FC06BD3}"/>
              </a:ext>
            </a:extLst>
          </p:cNvPr>
          <p:cNvSpPr>
            <a:spLocks noGrp="1"/>
          </p:cNvSpPr>
          <p:nvPr>
            <p:ph type="sldNum" sz="quarter" idx="12"/>
          </p:nvPr>
        </p:nvSpPr>
        <p:spPr/>
        <p:txBody>
          <a:bodyPr/>
          <a:lstStyle/>
          <a:p>
            <a:fld id="{48F63A3B-78C7-47BE-AE5E-E10140E04643}" type="slidenum">
              <a:rPr lang="en-US" dirty="0"/>
              <a:t>42</a:t>
            </a:fld>
            <a:endParaRPr lang="en-US"/>
          </a:p>
        </p:txBody>
      </p:sp>
    </p:spTree>
    <p:extLst>
      <p:ext uri="{BB962C8B-B14F-4D97-AF65-F5344CB8AC3E}">
        <p14:creationId xmlns:p14="http://schemas.microsoft.com/office/powerpoint/2010/main" val="37843011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033A-8680-EE69-2F6F-DDBBC7F01A21}"/>
              </a:ext>
            </a:extLst>
          </p:cNvPr>
          <p:cNvSpPr>
            <a:spLocks noGrp="1"/>
          </p:cNvSpPr>
          <p:nvPr>
            <p:ph type="title"/>
          </p:nvPr>
        </p:nvSpPr>
        <p:spPr>
          <a:xfrm>
            <a:off x="636086" y="500589"/>
            <a:ext cx="11192376" cy="668688"/>
          </a:xfrm>
        </p:spPr>
        <p:txBody>
          <a:bodyPr>
            <a:normAutofit/>
          </a:bodyPr>
          <a:lstStyle/>
          <a:p>
            <a:r>
              <a:rPr lang="en-US" sz="3500" b="1">
                <a:solidFill>
                  <a:srgbClr val="0070C0"/>
                </a:solidFill>
                <a:cs typeface="Calibri Light"/>
              </a:rPr>
              <a:t>Methodology</a:t>
            </a:r>
            <a:endParaRPr lang="en-US" sz="3500" b="1">
              <a:solidFill>
                <a:srgbClr val="0070C0"/>
              </a:solidFill>
            </a:endParaRPr>
          </a:p>
        </p:txBody>
      </p:sp>
      <p:sp>
        <p:nvSpPr>
          <p:cNvPr id="3" name="Content Placeholder 2">
            <a:extLst>
              <a:ext uri="{FF2B5EF4-FFF2-40B4-BE49-F238E27FC236}">
                <a16:creationId xmlns:a16="http://schemas.microsoft.com/office/drawing/2014/main" id="{BEBC3CF6-C4F5-3973-D219-470A32B25BEB}"/>
              </a:ext>
            </a:extLst>
          </p:cNvPr>
          <p:cNvSpPr>
            <a:spLocks noGrp="1"/>
          </p:cNvSpPr>
          <p:nvPr>
            <p:ph idx="1"/>
          </p:nvPr>
        </p:nvSpPr>
        <p:spPr>
          <a:xfrm>
            <a:off x="383718" y="1328511"/>
            <a:ext cx="11154274" cy="5117907"/>
          </a:xfrm>
        </p:spPr>
        <p:txBody>
          <a:bodyPr vert="horz" lIns="91440" tIns="45720" rIns="91440" bIns="45720" rtlCol="0" anchor="t">
            <a:noAutofit/>
          </a:bodyPr>
          <a:lstStyle/>
          <a:p>
            <a:pPr marL="457200" indent="-457200" algn="just"/>
            <a:r>
              <a:rPr lang="en-US" sz="2400">
                <a:ea typeface="+mn-lt"/>
                <a:cs typeface="+mn-lt"/>
              </a:rPr>
              <a:t>The Multi-Layer-Perceptron sub-model in </a:t>
            </a:r>
            <a:r>
              <a:rPr lang="en-US" sz="2400" err="1">
                <a:ea typeface="+mn-lt"/>
                <a:cs typeface="+mn-lt"/>
              </a:rPr>
              <a:t>TerrSet</a:t>
            </a:r>
            <a:r>
              <a:rPr lang="en-US" sz="2400">
                <a:ea typeface="+mn-lt"/>
                <a:cs typeface="+mn-lt"/>
              </a:rPr>
              <a:t> was used to run the analysis to create model-simulated images in two stages where the Markov matrix was in the default setting. </a:t>
            </a:r>
            <a:endParaRPr lang="en-US" sz="2400">
              <a:ea typeface="Calibri"/>
              <a:cs typeface="Calibri"/>
            </a:endParaRPr>
          </a:p>
          <a:p>
            <a:pPr marL="457200" indent="-457200" algn="just"/>
            <a:r>
              <a:rPr lang="en-US" sz="2400">
                <a:cs typeface="Calibri"/>
              </a:rPr>
              <a:t>The Variables used are:</a:t>
            </a:r>
            <a:endParaRPr lang="en-US" sz="2400">
              <a:ea typeface="Calibri"/>
              <a:cs typeface="Calibri"/>
            </a:endParaRPr>
          </a:p>
          <a:p>
            <a:pPr marL="914400" lvl="1" indent="-457200" algn="just">
              <a:buFont typeface="Courier New" panose="020B0604020202020204" pitchFamily="34" charset="0"/>
              <a:buChar char="o"/>
            </a:pPr>
            <a:r>
              <a:rPr lang="en-US">
                <a:cs typeface="Calibri"/>
              </a:rPr>
              <a:t>Distance to Change (DTC), 1990 – dynamic/static variables</a:t>
            </a:r>
            <a:endParaRPr lang="en-US">
              <a:ea typeface="Calibri"/>
              <a:cs typeface="Calibri"/>
            </a:endParaRPr>
          </a:p>
          <a:p>
            <a:pPr marL="914400" lvl="1" indent="-457200" algn="just">
              <a:buFont typeface="Courier New" panose="020B0604020202020204" pitchFamily="34" charset="0"/>
              <a:buChar char="o"/>
            </a:pPr>
            <a:r>
              <a:rPr lang="en-US">
                <a:ea typeface="Calibri"/>
                <a:cs typeface="Calibri"/>
              </a:rPr>
              <a:t>Elevation – static variable</a:t>
            </a:r>
          </a:p>
          <a:p>
            <a:pPr marL="914400" lvl="1" indent="-457200" algn="just">
              <a:buFont typeface="Courier New" panose="020B0604020202020204" pitchFamily="34" charset="0"/>
              <a:buChar char="o"/>
            </a:pPr>
            <a:r>
              <a:rPr lang="en-US">
                <a:ea typeface="Calibri"/>
                <a:cs typeface="Calibri"/>
              </a:rPr>
              <a:t>Slope – static variable</a:t>
            </a:r>
          </a:p>
          <a:p>
            <a:pPr marL="457200" indent="-457200" algn="just"/>
            <a:r>
              <a:rPr lang="en-US" sz="2400">
                <a:cs typeface="Calibri"/>
              </a:rPr>
              <a:t>We simulated five runs using different combinations of the variables:</a:t>
            </a:r>
            <a:endParaRPr lang="en-US" sz="2400">
              <a:ea typeface="Calibri"/>
              <a:cs typeface="Calibri"/>
            </a:endParaRPr>
          </a:p>
          <a:p>
            <a:pPr marL="914400" lvl="1" algn="just">
              <a:buFont typeface="Courier New" panose="020B0604020202020204" pitchFamily="34" charset="0"/>
              <a:buChar char="o"/>
            </a:pPr>
            <a:r>
              <a:rPr lang="en-US" b="1">
                <a:ea typeface="Calibri"/>
                <a:cs typeface="Calibri"/>
              </a:rPr>
              <a:t>Run 1: one variable,</a:t>
            </a:r>
            <a:r>
              <a:rPr lang="en-US">
                <a:ea typeface="Calibri"/>
                <a:cs typeface="Calibri"/>
              </a:rPr>
              <a:t> DTC (Static)</a:t>
            </a:r>
          </a:p>
          <a:p>
            <a:pPr marL="914400" lvl="1" algn="just">
              <a:buFont typeface="Courier New" panose="020B0604020202020204" pitchFamily="34" charset="0"/>
              <a:buChar char="o"/>
            </a:pPr>
            <a:r>
              <a:rPr lang="en-US" b="1">
                <a:ea typeface="Calibri"/>
                <a:cs typeface="Calibri"/>
              </a:rPr>
              <a:t>Run 2: two variable, </a:t>
            </a:r>
            <a:r>
              <a:rPr lang="en-US">
                <a:ea typeface="Calibri"/>
                <a:cs typeface="Calibri"/>
              </a:rPr>
              <a:t>DTC (Static) and Elevation</a:t>
            </a:r>
            <a:endParaRPr lang="en-US" b="1">
              <a:ea typeface="Calibri"/>
              <a:cs typeface="Calibri"/>
            </a:endParaRPr>
          </a:p>
          <a:p>
            <a:pPr marL="914400" lvl="1" algn="just">
              <a:buFont typeface="Courier New" panose="020B0604020202020204" pitchFamily="34" charset="0"/>
              <a:buChar char="o"/>
            </a:pPr>
            <a:r>
              <a:rPr lang="en-US" b="1">
                <a:ea typeface="Calibri"/>
                <a:cs typeface="Calibri"/>
              </a:rPr>
              <a:t>Run 3: one variable, </a:t>
            </a:r>
            <a:r>
              <a:rPr lang="en-US">
                <a:ea typeface="Calibri"/>
                <a:cs typeface="Calibri"/>
              </a:rPr>
              <a:t>DTC (Dynamic) </a:t>
            </a:r>
          </a:p>
          <a:p>
            <a:pPr marL="914400" lvl="1" algn="just">
              <a:buFont typeface="Courier New" panose="020B0604020202020204" pitchFamily="34" charset="0"/>
              <a:buChar char="o"/>
            </a:pPr>
            <a:r>
              <a:rPr lang="en-US" b="1">
                <a:ea typeface="Calibri"/>
                <a:cs typeface="Calibri"/>
              </a:rPr>
              <a:t>Run 4: two variables,</a:t>
            </a:r>
            <a:r>
              <a:rPr lang="en-US">
                <a:ea typeface="Calibri"/>
                <a:cs typeface="Calibri"/>
              </a:rPr>
              <a:t> DTC (Dynamic), and Elevation</a:t>
            </a:r>
            <a:endParaRPr lang="en-US">
              <a:cs typeface="Calibri"/>
            </a:endParaRPr>
          </a:p>
          <a:p>
            <a:pPr marL="914400" lvl="1" algn="just">
              <a:buFont typeface="Courier New" panose="020B0604020202020204" pitchFamily="34" charset="0"/>
              <a:buChar char="o"/>
            </a:pPr>
            <a:r>
              <a:rPr lang="en-US" b="1">
                <a:ea typeface="Calibri"/>
                <a:cs typeface="Calibri"/>
              </a:rPr>
              <a:t>Run 5: three variables, </a:t>
            </a:r>
            <a:r>
              <a:rPr lang="en-US">
                <a:ea typeface="Calibri"/>
                <a:cs typeface="Calibri"/>
              </a:rPr>
              <a:t>DTC (Dynamic), Elevation, and Slope</a:t>
            </a:r>
          </a:p>
        </p:txBody>
      </p:sp>
      <p:pic>
        <p:nvPicPr>
          <p:cNvPr id="8" name="Picture 7" descr="A screenshot of a table&#10;&#10;Description automatically generated">
            <a:extLst>
              <a:ext uri="{FF2B5EF4-FFF2-40B4-BE49-F238E27FC236}">
                <a16:creationId xmlns:a16="http://schemas.microsoft.com/office/drawing/2014/main" id="{0ECFABE0-92D0-4328-FF6D-91EE8C0BF88B}"/>
              </a:ext>
            </a:extLst>
          </p:cNvPr>
          <p:cNvPicPr>
            <a:picLocks noChangeAspect="1"/>
          </p:cNvPicPr>
          <p:nvPr/>
        </p:nvPicPr>
        <p:blipFill>
          <a:blip r:embed="rId3"/>
          <a:stretch>
            <a:fillRect/>
          </a:stretch>
        </p:blipFill>
        <p:spPr>
          <a:xfrm>
            <a:off x="8038451" y="4645337"/>
            <a:ext cx="3489420" cy="1113241"/>
          </a:xfrm>
          <a:prstGeom prst="rect">
            <a:avLst/>
          </a:prstGeom>
        </p:spPr>
      </p:pic>
      <p:sp>
        <p:nvSpPr>
          <p:cNvPr id="6" name="Slide Number Placeholder 2">
            <a:extLst>
              <a:ext uri="{FF2B5EF4-FFF2-40B4-BE49-F238E27FC236}">
                <a16:creationId xmlns:a16="http://schemas.microsoft.com/office/drawing/2014/main" id="{26728426-F141-6B03-F914-B773A82CA2D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dirty="0"/>
              <a:pPr/>
              <a:t>5</a:t>
            </a:fld>
            <a:endParaRPr lang="en-US"/>
          </a:p>
        </p:txBody>
      </p:sp>
    </p:spTree>
    <p:extLst>
      <p:ext uri="{BB962C8B-B14F-4D97-AF65-F5344CB8AC3E}">
        <p14:creationId xmlns:p14="http://schemas.microsoft.com/office/powerpoint/2010/main" val="235490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737B-A21B-22E1-8BDF-BDCBEB00F950}"/>
              </a:ext>
            </a:extLst>
          </p:cNvPr>
          <p:cNvSpPr>
            <a:spLocks noGrp="1"/>
          </p:cNvSpPr>
          <p:nvPr>
            <p:ph type="title"/>
          </p:nvPr>
        </p:nvSpPr>
        <p:spPr/>
        <p:txBody>
          <a:bodyPr/>
          <a:lstStyle/>
          <a:p>
            <a:r>
              <a:rPr lang="en-US" b="1">
                <a:solidFill>
                  <a:srgbClr val="002060"/>
                </a:solidFill>
                <a:cs typeface="Calibri Light"/>
              </a:rPr>
              <a:t>Run1: DTC (static)</a:t>
            </a:r>
            <a:endParaRPr lang="en-US" b="1">
              <a:solidFill>
                <a:srgbClr val="002060"/>
              </a:solidFill>
              <a:ea typeface="Calibri Light"/>
              <a:cs typeface="Calibri Light"/>
            </a:endParaRPr>
          </a:p>
        </p:txBody>
      </p:sp>
      <p:sp>
        <p:nvSpPr>
          <p:cNvPr id="5" name="Content Placeholder 5">
            <a:extLst>
              <a:ext uri="{FF2B5EF4-FFF2-40B4-BE49-F238E27FC236}">
                <a16:creationId xmlns:a16="http://schemas.microsoft.com/office/drawing/2014/main" id="{30417D3E-3541-B9A6-5B2F-A2F03D1F5227}"/>
              </a:ext>
            </a:extLst>
          </p:cNvPr>
          <p:cNvSpPr>
            <a:spLocks noGrp="1"/>
          </p:cNvSpPr>
          <p:nvPr>
            <p:ph type="body" idx="1"/>
          </p:nvPr>
        </p:nvSpPr>
        <p:spPr>
          <a:xfrm>
            <a:off x="831850" y="4589463"/>
            <a:ext cx="10515600" cy="1500187"/>
          </a:xfrm>
        </p:spPr>
        <p:txBody>
          <a:bodyPr vert="horz" lIns="91440" tIns="45720" rIns="91440" bIns="45720" rtlCol="0" anchor="t">
            <a:normAutofit/>
          </a:bodyPr>
          <a:lstStyle/>
          <a:p>
            <a:r>
              <a:rPr lang="en-US">
                <a:cs typeface="Calibri"/>
              </a:rPr>
              <a:t>One variable</a:t>
            </a:r>
            <a:endParaRPr lang="en-US"/>
          </a:p>
        </p:txBody>
      </p:sp>
      <p:sp>
        <p:nvSpPr>
          <p:cNvPr id="3" name="Slide Number Placeholder 2">
            <a:extLst>
              <a:ext uri="{FF2B5EF4-FFF2-40B4-BE49-F238E27FC236}">
                <a16:creationId xmlns:a16="http://schemas.microsoft.com/office/drawing/2014/main" id="{96C4D900-B3EC-5257-B8D2-EC43560D6800}"/>
              </a:ext>
            </a:extLst>
          </p:cNvPr>
          <p:cNvSpPr>
            <a:spLocks noGrp="1"/>
          </p:cNvSpPr>
          <p:nvPr>
            <p:ph type="sldNum" sz="quarter" idx="12"/>
          </p:nvPr>
        </p:nvSpPr>
        <p:spPr/>
        <p:txBody>
          <a:bodyPr/>
          <a:lstStyle/>
          <a:p>
            <a:fld id="{48F63A3B-78C7-47BE-AE5E-E10140E04643}" type="slidenum">
              <a:rPr lang="en-US" dirty="0"/>
              <a:t>6</a:t>
            </a:fld>
            <a:endParaRPr lang="en-US"/>
          </a:p>
        </p:txBody>
      </p:sp>
    </p:spTree>
    <p:extLst>
      <p:ext uri="{BB962C8B-B14F-4D97-AF65-F5344CB8AC3E}">
        <p14:creationId xmlns:p14="http://schemas.microsoft.com/office/powerpoint/2010/main" val="165192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EE79F5-C501-07E5-9DB4-0CC2A7C51889}"/>
              </a:ext>
            </a:extLst>
          </p:cNvPr>
          <p:cNvSpPr>
            <a:spLocks noGrp="1"/>
          </p:cNvSpPr>
          <p:nvPr>
            <p:ph type="body" idx="1"/>
          </p:nvPr>
        </p:nvSpPr>
        <p:spPr>
          <a:xfrm>
            <a:off x="225072" y="109186"/>
            <a:ext cx="10515600" cy="738188"/>
          </a:xfrm>
        </p:spPr>
        <p:txBody>
          <a:bodyPr vert="horz" lIns="91440" tIns="45720" rIns="91440" bIns="45720" rtlCol="0" anchor="t">
            <a:normAutofit/>
          </a:bodyPr>
          <a:lstStyle/>
          <a:p>
            <a:r>
              <a:rPr lang="en-US" sz="3000">
                <a:solidFill>
                  <a:schemeClr val="accent5">
                    <a:lumMod val="75000"/>
                  </a:schemeClr>
                </a:solidFill>
                <a:ea typeface="Calibri"/>
                <a:cs typeface="Calibri"/>
              </a:rPr>
              <a:t>Transition Potential Maps for 2 Stages DTC (Static)</a:t>
            </a:r>
          </a:p>
        </p:txBody>
      </p:sp>
      <p:pic>
        <p:nvPicPr>
          <p:cNvPr id="4" name="Picture 3" descr="A screen shot of a computer screen&#10;&#10;Description automatically generated">
            <a:extLst>
              <a:ext uri="{FF2B5EF4-FFF2-40B4-BE49-F238E27FC236}">
                <a16:creationId xmlns:a16="http://schemas.microsoft.com/office/drawing/2014/main" id="{325B8FBE-774A-E064-3085-AAF977643D05}"/>
              </a:ext>
            </a:extLst>
          </p:cNvPr>
          <p:cNvPicPr>
            <a:picLocks noChangeAspect="1"/>
          </p:cNvPicPr>
          <p:nvPr/>
        </p:nvPicPr>
        <p:blipFill>
          <a:blip r:embed="rId2"/>
          <a:stretch>
            <a:fillRect/>
          </a:stretch>
        </p:blipFill>
        <p:spPr>
          <a:xfrm>
            <a:off x="1248646" y="694267"/>
            <a:ext cx="3965596" cy="605507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5926999-59EC-894B-50EE-9D5467411D92}"/>
              </a:ext>
            </a:extLst>
          </p:cNvPr>
          <p:cNvPicPr>
            <a:picLocks noChangeAspect="1"/>
          </p:cNvPicPr>
          <p:nvPr/>
        </p:nvPicPr>
        <p:blipFill>
          <a:blip r:embed="rId3"/>
          <a:stretch>
            <a:fillRect/>
          </a:stretch>
        </p:blipFill>
        <p:spPr>
          <a:xfrm>
            <a:off x="6256293" y="793044"/>
            <a:ext cx="4075023" cy="5963355"/>
          </a:xfrm>
          <a:prstGeom prst="rect">
            <a:avLst/>
          </a:prstGeom>
        </p:spPr>
      </p:pic>
      <p:sp>
        <p:nvSpPr>
          <p:cNvPr id="2" name="Slide Number Placeholder 1">
            <a:extLst>
              <a:ext uri="{FF2B5EF4-FFF2-40B4-BE49-F238E27FC236}">
                <a16:creationId xmlns:a16="http://schemas.microsoft.com/office/drawing/2014/main" id="{31CA467A-1065-3698-115D-4356735AAEB3}"/>
              </a:ext>
            </a:extLst>
          </p:cNvPr>
          <p:cNvSpPr>
            <a:spLocks noGrp="1"/>
          </p:cNvSpPr>
          <p:nvPr>
            <p:ph type="sldNum" sz="quarter" idx="12"/>
          </p:nvPr>
        </p:nvSpPr>
        <p:spPr/>
        <p:txBody>
          <a:bodyPr/>
          <a:lstStyle/>
          <a:p>
            <a:fld id="{48F63A3B-78C7-47BE-AE5E-E10140E04643}" type="slidenum">
              <a:rPr lang="en-US" dirty="0"/>
              <a:t>7</a:t>
            </a:fld>
            <a:endParaRPr lang="en-US"/>
          </a:p>
        </p:txBody>
      </p:sp>
    </p:spTree>
    <p:extLst>
      <p:ext uri="{BB962C8B-B14F-4D97-AF65-F5344CB8AC3E}">
        <p14:creationId xmlns:p14="http://schemas.microsoft.com/office/powerpoint/2010/main" val="229590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6711D6-3C20-B4E8-EF03-CC8E2CBEE15B}"/>
              </a:ext>
            </a:extLst>
          </p:cNvPr>
          <p:cNvSpPr txBox="1"/>
          <p:nvPr/>
        </p:nvSpPr>
        <p:spPr>
          <a:xfrm>
            <a:off x="338667" y="253999"/>
            <a:ext cx="11034888"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a:solidFill>
                  <a:schemeClr val="accent5">
                    <a:lumMod val="75000"/>
                  </a:schemeClr>
                </a:solidFill>
                <a:ea typeface="Calibri"/>
                <a:cs typeface="Calibri"/>
              </a:rPr>
              <a:t>CROSSTAB- DTC (Static)</a:t>
            </a:r>
          </a:p>
        </p:txBody>
      </p:sp>
      <p:pic>
        <p:nvPicPr>
          <p:cNvPr id="3" name="Picture 2" descr="A map of a country&#10;&#10;Description automatically generated">
            <a:extLst>
              <a:ext uri="{FF2B5EF4-FFF2-40B4-BE49-F238E27FC236}">
                <a16:creationId xmlns:a16="http://schemas.microsoft.com/office/drawing/2014/main" id="{217379BC-5D56-960B-A2F1-7DD1C807EE83}"/>
              </a:ext>
            </a:extLst>
          </p:cNvPr>
          <p:cNvPicPr>
            <a:picLocks noChangeAspect="1"/>
          </p:cNvPicPr>
          <p:nvPr/>
        </p:nvPicPr>
        <p:blipFill rotWithShape="1">
          <a:blip r:embed="rId2"/>
          <a:srcRect l="376" t="-308" r="6768" b="-250"/>
          <a:stretch/>
        </p:blipFill>
        <p:spPr>
          <a:xfrm>
            <a:off x="5757525" y="1405733"/>
            <a:ext cx="6100808" cy="4459636"/>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34D072E2-920B-5BE7-8F57-396F506A873D}"/>
              </a:ext>
            </a:extLst>
          </p:cNvPr>
          <p:cNvPicPr>
            <a:picLocks noChangeAspect="1"/>
          </p:cNvPicPr>
          <p:nvPr/>
        </p:nvPicPr>
        <p:blipFill>
          <a:blip r:embed="rId3"/>
          <a:stretch>
            <a:fillRect/>
          </a:stretch>
        </p:blipFill>
        <p:spPr>
          <a:xfrm>
            <a:off x="8249374" y="3115885"/>
            <a:ext cx="3073423" cy="1265945"/>
          </a:xfrm>
          <a:prstGeom prst="rect">
            <a:avLst/>
          </a:prstGeom>
        </p:spPr>
      </p:pic>
      <p:pic>
        <p:nvPicPr>
          <p:cNvPr id="10" name="Picture 9" descr="A map of a state&#10;&#10;Description automatically generated">
            <a:extLst>
              <a:ext uri="{FF2B5EF4-FFF2-40B4-BE49-F238E27FC236}">
                <a16:creationId xmlns:a16="http://schemas.microsoft.com/office/drawing/2014/main" id="{B66A2157-5A74-5FD6-7A77-55EB35B3A54E}"/>
              </a:ext>
            </a:extLst>
          </p:cNvPr>
          <p:cNvPicPr>
            <a:picLocks noChangeAspect="1"/>
          </p:cNvPicPr>
          <p:nvPr/>
        </p:nvPicPr>
        <p:blipFill>
          <a:blip r:embed="rId4"/>
          <a:stretch>
            <a:fillRect/>
          </a:stretch>
        </p:blipFill>
        <p:spPr>
          <a:xfrm>
            <a:off x="178786" y="1475600"/>
            <a:ext cx="5400832" cy="5021483"/>
          </a:xfrm>
          <a:prstGeom prst="rect">
            <a:avLst/>
          </a:prstGeom>
        </p:spPr>
      </p:pic>
      <p:sp>
        <p:nvSpPr>
          <p:cNvPr id="13" name="TextBox 12">
            <a:extLst>
              <a:ext uri="{FF2B5EF4-FFF2-40B4-BE49-F238E27FC236}">
                <a16:creationId xmlns:a16="http://schemas.microsoft.com/office/drawing/2014/main" id="{9D5AD08C-758E-646A-D69A-E8278E393C33}"/>
              </a:ext>
            </a:extLst>
          </p:cNvPr>
          <p:cNvSpPr txBox="1"/>
          <p:nvPr/>
        </p:nvSpPr>
        <p:spPr>
          <a:xfrm>
            <a:off x="737213" y="1038832"/>
            <a:ext cx="4093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2000| 2010 Simulation | 2020 Simulation</a:t>
            </a:r>
            <a:endParaRPr lang="en-US"/>
          </a:p>
        </p:txBody>
      </p:sp>
      <p:sp>
        <p:nvSpPr>
          <p:cNvPr id="15" name="TextBox 14">
            <a:extLst>
              <a:ext uri="{FF2B5EF4-FFF2-40B4-BE49-F238E27FC236}">
                <a16:creationId xmlns:a16="http://schemas.microsoft.com/office/drawing/2014/main" id="{39D0C5AA-D976-6875-414C-48F174DE13F0}"/>
              </a:ext>
            </a:extLst>
          </p:cNvPr>
          <p:cNvSpPr txBox="1"/>
          <p:nvPr/>
        </p:nvSpPr>
        <p:spPr>
          <a:xfrm>
            <a:off x="6126466" y="1026804"/>
            <a:ext cx="4093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Reference Change 2000| 2010 | 2020 </a:t>
            </a:r>
            <a:endParaRPr lang="en-US"/>
          </a:p>
        </p:txBody>
      </p:sp>
      <p:sp>
        <p:nvSpPr>
          <p:cNvPr id="17" name="TextBox 16">
            <a:extLst>
              <a:ext uri="{FF2B5EF4-FFF2-40B4-BE49-F238E27FC236}">
                <a16:creationId xmlns:a16="http://schemas.microsoft.com/office/drawing/2014/main" id="{91E33ED0-FD43-BD3A-835F-F79DD21A9262}"/>
              </a:ext>
            </a:extLst>
          </p:cNvPr>
          <p:cNvSpPr txBox="1"/>
          <p:nvPr/>
        </p:nvSpPr>
        <p:spPr>
          <a:xfrm>
            <a:off x="5828901" y="5906303"/>
            <a:ext cx="4572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Absence of Alternation in Simulation:</a:t>
            </a:r>
            <a:endParaRPr lang="en-US">
              <a:solidFill>
                <a:srgbClr val="C00000"/>
              </a:solidFill>
              <a:ea typeface="Calibri"/>
              <a:cs typeface="Calibri"/>
            </a:endParaRPr>
          </a:p>
          <a:p>
            <a:r>
              <a:rPr lang="en-US">
                <a:solidFill>
                  <a:srgbClr val="C00000"/>
                </a:solidFill>
                <a:cs typeface="Calibri"/>
              </a:rPr>
              <a:t>1 | 2 | 1 Gain then Loss</a:t>
            </a:r>
            <a:endParaRPr lang="en-US">
              <a:solidFill>
                <a:srgbClr val="C00000"/>
              </a:solidFill>
              <a:ea typeface="Calibri"/>
              <a:cs typeface="Calibri"/>
            </a:endParaRPr>
          </a:p>
          <a:p>
            <a:r>
              <a:rPr lang="en-US">
                <a:solidFill>
                  <a:srgbClr val="C00000"/>
                </a:solidFill>
                <a:cs typeface="Calibri"/>
              </a:rPr>
              <a:t>2 | 1 | 2 Loss then Gain</a:t>
            </a:r>
            <a:endParaRPr lang="en-US">
              <a:solidFill>
                <a:srgbClr val="C00000"/>
              </a:solidFill>
              <a:ea typeface="Calibri"/>
              <a:cs typeface="Calibri"/>
            </a:endParaRPr>
          </a:p>
        </p:txBody>
      </p:sp>
      <p:sp>
        <p:nvSpPr>
          <p:cNvPr id="12" name="TextBox 11">
            <a:extLst>
              <a:ext uri="{FF2B5EF4-FFF2-40B4-BE49-F238E27FC236}">
                <a16:creationId xmlns:a16="http://schemas.microsoft.com/office/drawing/2014/main" id="{881B0C83-AD89-18D4-4992-B8E1ABE00E37}"/>
              </a:ext>
            </a:extLst>
          </p:cNvPr>
          <p:cNvSpPr txBox="1"/>
          <p:nvPr/>
        </p:nvSpPr>
        <p:spPr>
          <a:xfrm>
            <a:off x="2941162" y="2564090"/>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Loss(2&amp;3) : 351,912</a:t>
            </a:r>
          </a:p>
          <a:p>
            <a:r>
              <a:rPr lang="en-US" sz="1500">
                <a:cs typeface="Calibri"/>
              </a:rPr>
              <a:t>Gain(4&amp;5): 658,704</a:t>
            </a:r>
          </a:p>
        </p:txBody>
      </p:sp>
      <p:sp>
        <p:nvSpPr>
          <p:cNvPr id="14" name="TextBox 13">
            <a:extLst>
              <a:ext uri="{FF2B5EF4-FFF2-40B4-BE49-F238E27FC236}">
                <a16:creationId xmlns:a16="http://schemas.microsoft.com/office/drawing/2014/main" id="{290E6060-DAF7-7793-1290-4159C3850F46}"/>
              </a:ext>
            </a:extLst>
          </p:cNvPr>
          <p:cNvSpPr txBox="1"/>
          <p:nvPr/>
        </p:nvSpPr>
        <p:spPr>
          <a:xfrm>
            <a:off x="9012145" y="4633278"/>
            <a:ext cx="23095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Loss(2,3,4) : 148,462</a:t>
            </a:r>
          </a:p>
          <a:p>
            <a:r>
              <a:rPr lang="en-US" sz="1500">
                <a:cs typeface="Calibri"/>
              </a:rPr>
              <a:t>Gain</a:t>
            </a:r>
            <a:r>
              <a:rPr lang="en-US" sz="1500">
                <a:latin typeface="Times"/>
                <a:cs typeface="Times"/>
              </a:rPr>
              <a:t> </a:t>
            </a:r>
            <a:r>
              <a:rPr lang="en-US" sz="1500">
                <a:cs typeface="Calibri"/>
              </a:rPr>
              <a:t>(5,6,7): 1,155,290</a:t>
            </a:r>
          </a:p>
        </p:txBody>
      </p:sp>
      <p:sp>
        <p:nvSpPr>
          <p:cNvPr id="2" name="Slide Number Placeholder 1">
            <a:extLst>
              <a:ext uri="{FF2B5EF4-FFF2-40B4-BE49-F238E27FC236}">
                <a16:creationId xmlns:a16="http://schemas.microsoft.com/office/drawing/2014/main" id="{3EA816A2-42C6-E8D8-6737-2AFC19A783EE}"/>
              </a:ext>
            </a:extLst>
          </p:cNvPr>
          <p:cNvSpPr>
            <a:spLocks noGrp="1"/>
          </p:cNvSpPr>
          <p:nvPr>
            <p:ph type="sldNum" sz="quarter" idx="12"/>
          </p:nvPr>
        </p:nvSpPr>
        <p:spPr/>
        <p:txBody>
          <a:bodyPr/>
          <a:lstStyle/>
          <a:p>
            <a:fld id="{48F63A3B-78C7-47BE-AE5E-E10140E04643}" type="slidenum">
              <a:rPr lang="en-US" dirty="0"/>
              <a:t>8</a:t>
            </a:fld>
            <a:endParaRPr lang="en-US"/>
          </a:p>
        </p:txBody>
      </p:sp>
      <p:pic>
        <p:nvPicPr>
          <p:cNvPr id="4" name="Picture 3" descr="A table with text on it&#10;&#10;Description automatically generated">
            <a:extLst>
              <a:ext uri="{FF2B5EF4-FFF2-40B4-BE49-F238E27FC236}">
                <a16:creationId xmlns:a16="http://schemas.microsoft.com/office/drawing/2014/main" id="{4EBE3BB7-8D15-08D9-22B4-66C2DB951FA2}"/>
              </a:ext>
            </a:extLst>
          </p:cNvPr>
          <p:cNvPicPr>
            <a:picLocks noChangeAspect="1"/>
          </p:cNvPicPr>
          <p:nvPr/>
        </p:nvPicPr>
        <p:blipFill>
          <a:blip r:embed="rId5"/>
          <a:stretch>
            <a:fillRect/>
          </a:stretch>
        </p:blipFill>
        <p:spPr>
          <a:xfrm>
            <a:off x="2738674" y="3267807"/>
            <a:ext cx="2783941" cy="1084386"/>
          </a:xfrm>
          <a:prstGeom prst="rect">
            <a:avLst/>
          </a:prstGeom>
        </p:spPr>
      </p:pic>
    </p:spTree>
    <p:extLst>
      <p:ext uri="{BB962C8B-B14F-4D97-AF65-F5344CB8AC3E}">
        <p14:creationId xmlns:p14="http://schemas.microsoft.com/office/powerpoint/2010/main" val="356874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737B-A21B-22E1-8BDF-BDCBEB00F950}"/>
              </a:ext>
            </a:extLst>
          </p:cNvPr>
          <p:cNvSpPr>
            <a:spLocks noGrp="1"/>
          </p:cNvSpPr>
          <p:nvPr>
            <p:ph type="title"/>
          </p:nvPr>
        </p:nvSpPr>
        <p:spPr/>
        <p:txBody>
          <a:bodyPr/>
          <a:lstStyle/>
          <a:p>
            <a:r>
              <a:rPr lang="en-US" b="1">
                <a:solidFill>
                  <a:srgbClr val="002060"/>
                </a:solidFill>
                <a:cs typeface="Calibri Light"/>
              </a:rPr>
              <a:t>Run2: DTC (static) and Elevation (static)</a:t>
            </a:r>
            <a:endParaRPr lang="en-US" b="1">
              <a:solidFill>
                <a:srgbClr val="002060"/>
              </a:solidFill>
            </a:endParaRPr>
          </a:p>
        </p:txBody>
      </p:sp>
      <p:sp>
        <p:nvSpPr>
          <p:cNvPr id="3" name="Content Placeholder 2">
            <a:extLst>
              <a:ext uri="{FF2B5EF4-FFF2-40B4-BE49-F238E27FC236}">
                <a16:creationId xmlns:a16="http://schemas.microsoft.com/office/drawing/2014/main" id="{05B9FC2F-BEF9-CE1B-7B85-0282F6FDE508}"/>
              </a:ext>
            </a:extLst>
          </p:cNvPr>
          <p:cNvSpPr>
            <a:spLocks noGrp="1"/>
          </p:cNvSpPr>
          <p:nvPr>
            <p:ph type="body" idx="1"/>
          </p:nvPr>
        </p:nvSpPr>
        <p:spPr/>
        <p:txBody>
          <a:bodyPr vert="horz" lIns="91440" tIns="45720" rIns="91440" bIns="45720" rtlCol="0" anchor="t">
            <a:normAutofit/>
          </a:bodyPr>
          <a:lstStyle/>
          <a:p>
            <a:r>
              <a:rPr lang="en-US">
                <a:cs typeface="Calibri"/>
              </a:rPr>
              <a:t>Two variables</a:t>
            </a:r>
          </a:p>
        </p:txBody>
      </p:sp>
      <p:sp>
        <p:nvSpPr>
          <p:cNvPr id="4" name="Slide Number Placeholder 3">
            <a:extLst>
              <a:ext uri="{FF2B5EF4-FFF2-40B4-BE49-F238E27FC236}">
                <a16:creationId xmlns:a16="http://schemas.microsoft.com/office/drawing/2014/main" id="{9D2A13F2-4931-A862-2BD8-42763DDFEA01}"/>
              </a:ext>
            </a:extLst>
          </p:cNvPr>
          <p:cNvSpPr>
            <a:spLocks noGrp="1"/>
          </p:cNvSpPr>
          <p:nvPr>
            <p:ph type="sldNum" sz="quarter" idx="12"/>
          </p:nvPr>
        </p:nvSpPr>
        <p:spPr/>
        <p:txBody>
          <a:bodyPr/>
          <a:lstStyle/>
          <a:p>
            <a:fld id="{48F63A3B-78C7-47BE-AE5E-E10140E04643}" type="slidenum">
              <a:rPr lang="en-US" dirty="0"/>
              <a:t>9</a:t>
            </a:fld>
            <a:endParaRPr lang="en-US"/>
          </a:p>
        </p:txBody>
      </p:sp>
    </p:spTree>
    <p:extLst>
      <p:ext uri="{BB962C8B-B14F-4D97-AF65-F5344CB8AC3E}">
        <p14:creationId xmlns:p14="http://schemas.microsoft.com/office/powerpoint/2010/main" val="32732172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11</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Objectives and Intended Product</vt:lpstr>
      <vt:lpstr>Data and Methodology</vt:lpstr>
      <vt:lpstr>Variables Used</vt:lpstr>
      <vt:lpstr>Methodology</vt:lpstr>
      <vt:lpstr>Run1: DTC (static)</vt:lpstr>
      <vt:lpstr>PowerPoint Presentation</vt:lpstr>
      <vt:lpstr>PowerPoint Presentation</vt:lpstr>
      <vt:lpstr>Run2: DTC (static) and Elevation (static)</vt:lpstr>
      <vt:lpstr>Transition Potential Maps for 2 stages for DTC (static) and elevation (static)</vt:lpstr>
      <vt:lpstr>CROSSTAB – Two variables: DTC (static) &amp; elevation</vt:lpstr>
      <vt:lpstr>Run3: DTC (dynamic) </vt:lpstr>
      <vt:lpstr>PowerPoint Presentation</vt:lpstr>
      <vt:lpstr>PowerPoint Presentation</vt:lpstr>
      <vt:lpstr>PowerPoint Presentation</vt:lpstr>
      <vt:lpstr>PowerPoint Presentation</vt:lpstr>
      <vt:lpstr>Run4: DTC (dynamic) and Elevation (static)</vt:lpstr>
      <vt:lpstr>PowerPoint Presentation</vt:lpstr>
      <vt:lpstr>PowerPoint Presentation</vt:lpstr>
      <vt:lpstr>PowerPoint Presentation</vt:lpstr>
      <vt:lpstr>PowerPoint Presentation</vt:lpstr>
      <vt:lpstr>Run5: DTC (dynamic), Elevation (static), and Slope (static)</vt:lpstr>
      <vt:lpstr>PowerPoint Presentation</vt:lpstr>
      <vt:lpstr>PowerPoint Presentation</vt:lpstr>
      <vt:lpstr>REGRESS</vt:lpstr>
      <vt:lpstr>Run1: 1 variable(Independent) vs Transition Potential from 1 to 2(Dependent) </vt:lpstr>
      <vt:lpstr>Run2: 2 variable(Independent) vs Transition Potential from 1 to 2(Dependent) </vt:lpstr>
      <vt:lpstr>Run3: DTC(dynamic) as Independent vs Transition Potentials as Dependent</vt:lpstr>
      <vt:lpstr>Run4: 2 Variables(Independent) vs Transition Potential from 1 to 2(Dependent)</vt:lpstr>
      <vt:lpstr>Run5: 3 Variables(Independent) vs Transition Potential from 1 to 2(Dependent)</vt:lpstr>
      <vt:lpstr>Run5: 3 Variables(Independent) vs Transition Potential from 1 to 2 (Dependent)</vt:lpstr>
      <vt:lpstr>PowerPoint Presentation</vt:lpstr>
      <vt:lpstr>Striping</vt:lpstr>
      <vt:lpstr>Simulated change in mask (Logistic Regression)</vt:lpstr>
      <vt:lpstr>Logistic Regression</vt:lpstr>
      <vt:lpstr>MLP</vt:lpstr>
      <vt:lpstr>Unexpected  Error (DTC as Dynamic, Slope, Elevation)</vt:lpstr>
      <vt:lpstr>Unexpected Error (DTC as Static, Elevation)</vt:lpstr>
      <vt:lpstr>Conclusion</vt:lpstr>
      <vt:lpstr>Summary of Findings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Adeline Akansobe</dc:creator>
  <cp:revision>1</cp:revision>
  <dcterms:created xsi:type="dcterms:W3CDTF">2023-09-19T17:38:01Z</dcterms:created>
  <dcterms:modified xsi:type="dcterms:W3CDTF">2023-12-18T16:48:24Z</dcterms:modified>
</cp:coreProperties>
</file>